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93" r:id="rId9"/>
    <p:sldId id="262" r:id="rId10"/>
    <p:sldId id="290" r:id="rId11"/>
    <p:sldId id="266" r:id="rId12"/>
    <p:sldId id="29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9" r:id="rId3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5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66700" y="1628775"/>
            <a:ext cx="11658600" cy="4972050"/>
          </a:xfrm>
          <a:custGeom>
            <a:avLst/>
            <a:gdLst/>
            <a:ahLst/>
            <a:cxnLst/>
            <a:rect l="l" t="t" r="r" b="b"/>
            <a:pathLst>
              <a:path w="11658600" h="4972050">
                <a:moveTo>
                  <a:pt x="11416665" y="0"/>
                </a:moveTo>
                <a:lnTo>
                  <a:pt x="241896" y="0"/>
                </a:lnTo>
                <a:lnTo>
                  <a:pt x="193143" y="4915"/>
                </a:lnTo>
                <a:lnTo>
                  <a:pt x="147736" y="19014"/>
                </a:lnTo>
                <a:lnTo>
                  <a:pt x="106646" y="41322"/>
                </a:lnTo>
                <a:lnTo>
                  <a:pt x="70846" y="70865"/>
                </a:lnTo>
                <a:lnTo>
                  <a:pt x="41310" y="106672"/>
                </a:lnTo>
                <a:lnTo>
                  <a:pt x="19008" y="147768"/>
                </a:lnTo>
                <a:lnTo>
                  <a:pt x="4914" y="193180"/>
                </a:lnTo>
                <a:lnTo>
                  <a:pt x="0" y="241935"/>
                </a:lnTo>
                <a:lnTo>
                  <a:pt x="0" y="4730153"/>
                </a:lnTo>
                <a:lnTo>
                  <a:pt x="4914" y="4778902"/>
                </a:lnTo>
                <a:lnTo>
                  <a:pt x="19008" y="4824308"/>
                </a:lnTo>
                <a:lnTo>
                  <a:pt x="41310" y="4865397"/>
                </a:lnTo>
                <a:lnTo>
                  <a:pt x="70846" y="4901198"/>
                </a:lnTo>
                <a:lnTo>
                  <a:pt x="106646" y="4930736"/>
                </a:lnTo>
                <a:lnTo>
                  <a:pt x="147736" y="4953039"/>
                </a:lnTo>
                <a:lnTo>
                  <a:pt x="193143" y="4967135"/>
                </a:lnTo>
                <a:lnTo>
                  <a:pt x="241896" y="4972050"/>
                </a:lnTo>
                <a:lnTo>
                  <a:pt x="11416665" y="4972050"/>
                </a:lnTo>
                <a:lnTo>
                  <a:pt x="11465419" y="4967135"/>
                </a:lnTo>
                <a:lnTo>
                  <a:pt x="11510831" y="4953039"/>
                </a:lnTo>
                <a:lnTo>
                  <a:pt x="11551927" y="4930736"/>
                </a:lnTo>
                <a:lnTo>
                  <a:pt x="11587734" y="4901198"/>
                </a:lnTo>
                <a:lnTo>
                  <a:pt x="11617277" y="4865397"/>
                </a:lnTo>
                <a:lnTo>
                  <a:pt x="11639585" y="4824308"/>
                </a:lnTo>
                <a:lnTo>
                  <a:pt x="11653684" y="4778902"/>
                </a:lnTo>
                <a:lnTo>
                  <a:pt x="11658600" y="4730153"/>
                </a:lnTo>
                <a:lnTo>
                  <a:pt x="11658600" y="241935"/>
                </a:lnTo>
                <a:lnTo>
                  <a:pt x="11653684" y="193180"/>
                </a:lnTo>
                <a:lnTo>
                  <a:pt x="11639585" y="147768"/>
                </a:lnTo>
                <a:lnTo>
                  <a:pt x="11617277" y="106672"/>
                </a:lnTo>
                <a:lnTo>
                  <a:pt x="11587733" y="70865"/>
                </a:lnTo>
                <a:lnTo>
                  <a:pt x="11551927" y="41322"/>
                </a:lnTo>
                <a:lnTo>
                  <a:pt x="11510831" y="19014"/>
                </a:lnTo>
                <a:lnTo>
                  <a:pt x="11465419" y="4915"/>
                </a:lnTo>
                <a:lnTo>
                  <a:pt x="11416665" y="0"/>
                </a:lnTo>
                <a:close/>
              </a:path>
            </a:pathLst>
          </a:custGeom>
          <a:solidFill>
            <a:srgbClr val="0C4F76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161539" y="3193542"/>
            <a:ext cx="923925" cy="66675"/>
          </a:xfrm>
          <a:custGeom>
            <a:avLst/>
            <a:gdLst/>
            <a:ahLst/>
            <a:cxnLst/>
            <a:rect l="l" t="t" r="r" b="b"/>
            <a:pathLst>
              <a:path w="923925" h="66675">
                <a:moveTo>
                  <a:pt x="923925" y="0"/>
                </a:moveTo>
                <a:lnTo>
                  <a:pt x="0" y="0"/>
                </a:lnTo>
                <a:lnTo>
                  <a:pt x="0" y="66675"/>
                </a:lnTo>
                <a:lnTo>
                  <a:pt x="923925" y="66675"/>
                </a:lnTo>
                <a:lnTo>
                  <a:pt x="923925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18689" y="4422266"/>
            <a:ext cx="971550" cy="66675"/>
          </a:xfrm>
          <a:custGeom>
            <a:avLst/>
            <a:gdLst/>
            <a:ahLst/>
            <a:cxnLst/>
            <a:rect l="l" t="t" r="r" b="b"/>
            <a:pathLst>
              <a:path w="971550" h="66675">
                <a:moveTo>
                  <a:pt x="971550" y="0"/>
                </a:moveTo>
                <a:lnTo>
                  <a:pt x="0" y="0"/>
                </a:lnTo>
                <a:lnTo>
                  <a:pt x="0" y="66674"/>
                </a:lnTo>
                <a:lnTo>
                  <a:pt x="971550" y="66674"/>
                </a:lnTo>
                <a:lnTo>
                  <a:pt x="97155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133089" y="5641479"/>
            <a:ext cx="666750" cy="66675"/>
          </a:xfrm>
          <a:custGeom>
            <a:avLst/>
            <a:gdLst/>
            <a:ahLst/>
            <a:cxnLst/>
            <a:rect l="l" t="t" r="r" b="b"/>
            <a:pathLst>
              <a:path w="666750" h="66675">
                <a:moveTo>
                  <a:pt x="666750" y="0"/>
                </a:moveTo>
                <a:lnTo>
                  <a:pt x="0" y="0"/>
                </a:lnTo>
                <a:lnTo>
                  <a:pt x="0" y="66674"/>
                </a:lnTo>
                <a:lnTo>
                  <a:pt x="666750" y="66674"/>
                </a:lnTo>
                <a:lnTo>
                  <a:pt x="66675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45664" y="2050414"/>
            <a:ext cx="8279130" cy="1250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sng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sng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sng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sng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52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8482" y="243840"/>
            <a:ext cx="11075035" cy="1176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sng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2627" y="1814194"/>
            <a:ext cx="5106670" cy="3875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3C1KTDag0ZA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ttlewandle.org.uk/resources/for-parents/" TargetMode="External"/><Relationship Id="rId3" Type="http://schemas.openxmlformats.org/officeDocument/2006/relationships/video" Target="https://www.youtube.com/embed/DvOuc7cWXxc?feature=oembed" TargetMode="External"/><Relationship Id="rId7" Type="http://schemas.openxmlformats.org/officeDocument/2006/relationships/image" Target="../media/image13.jpeg"/><Relationship Id="rId2" Type="http://schemas.openxmlformats.org/officeDocument/2006/relationships/video" Target="https://www.youtube.com/embed/qDu3JAjf-U0?feature=oembed" TargetMode="External"/><Relationship Id="rId1" Type="http://schemas.openxmlformats.org/officeDocument/2006/relationships/video" Target="https://www.youtube.com/embed/-ZtjFIvA_fs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L5YUCPyC5I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8015" y="5370512"/>
            <a:ext cx="641540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dirty="0">
                <a:solidFill>
                  <a:srgbClr val="FFFFFF"/>
                </a:solidFill>
                <a:latin typeface="Calibri"/>
                <a:cs typeface="Calibri"/>
              </a:rPr>
              <a:t>Parent</a:t>
            </a:r>
            <a:r>
              <a:rPr sz="27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FFFFFF"/>
                </a:solidFill>
                <a:latin typeface="Calibri"/>
                <a:cs typeface="Calibri"/>
              </a:rPr>
              <a:t>workshop:</a:t>
            </a:r>
            <a:r>
              <a:rPr sz="27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FFFFF"/>
                </a:solidFill>
                <a:latin typeface="Calibri"/>
                <a:cs typeface="Calibri"/>
              </a:rPr>
              <a:t>Phonics</a:t>
            </a:r>
            <a:r>
              <a:rPr sz="27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7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27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alibri"/>
                <a:cs typeface="Calibri"/>
              </a:rPr>
              <a:t>reading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555" y="3943921"/>
            <a:ext cx="6893559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-45" dirty="0">
                <a:solidFill>
                  <a:srgbClr val="FFFFFF"/>
                </a:solidFill>
                <a:latin typeface="Calibri"/>
                <a:cs typeface="Calibri"/>
              </a:rPr>
              <a:t>Teach</a:t>
            </a:r>
            <a:r>
              <a:rPr sz="4800" b="1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reading:</a:t>
            </a:r>
            <a:r>
              <a:rPr sz="480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r>
              <a:rPr sz="48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lives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853" y="-58436"/>
            <a:ext cx="3211513" cy="1176020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Terminology</a:t>
            </a:r>
            <a:endParaRPr sz="39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0904" y="2226055"/>
            <a:ext cx="15424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Phoneme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72705" y="2196845"/>
            <a:ext cx="304736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Split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vowel</a:t>
            </a:r>
            <a:r>
              <a:rPr sz="3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6610" y="3206114"/>
            <a:ext cx="168338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Grapheme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31631" y="3176905"/>
            <a:ext cx="934719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Blend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9716" y="4215765"/>
            <a:ext cx="125857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5426" y="5224462"/>
            <a:ext cx="13265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Trigraph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96219-741A-4386-9787-73C14C15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93" y="1371600"/>
            <a:ext cx="10021177" cy="53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7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7175" y="2047875"/>
            <a:ext cx="2009775" cy="28765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71500" y="2047875"/>
            <a:ext cx="3324225" cy="4057650"/>
            <a:chOff x="571500" y="2047875"/>
            <a:chExt cx="3324225" cy="4057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2047875"/>
              <a:ext cx="2057400" cy="29622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7850" y="3219450"/>
              <a:ext cx="2047875" cy="28860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How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we</a:t>
            </a:r>
            <a:r>
              <a:rPr sz="3950" b="0" u="none" spc="-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make</a:t>
            </a:r>
            <a:r>
              <a:rPr sz="3950" b="0" u="none" spc="5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learning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stick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9550" y="2343150"/>
            <a:ext cx="2724150" cy="1714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24950" y="4219575"/>
            <a:ext cx="2724150" cy="16954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57800" y="3200400"/>
            <a:ext cx="2019300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5FB6-4354-4FA2-99B8-C0F2479AE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ACA72-E2E5-4AB0-8346-3197F7429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34440"/>
            <a:ext cx="10286999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71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050" y="257175"/>
            <a:ext cx="1266825" cy="1266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-2"/>
            <a:ext cx="855345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55875" y="2761043"/>
            <a:ext cx="7084695" cy="1021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0" u="none" dirty="0">
                <a:latin typeface="Calibri"/>
                <a:cs typeface="Calibri"/>
              </a:rPr>
              <a:t>Reading</a:t>
            </a:r>
            <a:r>
              <a:rPr sz="6500" u="none" spc="-95" dirty="0">
                <a:latin typeface="Calibri"/>
                <a:cs typeface="Calibri"/>
              </a:rPr>
              <a:t> </a:t>
            </a:r>
            <a:r>
              <a:rPr sz="6500" u="none" dirty="0">
                <a:latin typeface="Calibri"/>
                <a:cs typeface="Calibri"/>
              </a:rPr>
              <a:t>and</a:t>
            </a:r>
            <a:r>
              <a:rPr sz="6500" u="none" spc="-120" dirty="0">
                <a:latin typeface="Calibri"/>
                <a:cs typeface="Calibri"/>
              </a:rPr>
              <a:t> </a:t>
            </a:r>
            <a:r>
              <a:rPr sz="6500" u="none" spc="-10" dirty="0">
                <a:latin typeface="Calibri"/>
                <a:cs typeface="Calibri"/>
              </a:rPr>
              <a:t>spelling</a:t>
            </a:r>
            <a:endParaRPr sz="6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395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EA137-FF9C-4A0F-957E-FB4DC6E2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43841"/>
            <a:ext cx="11818723" cy="65530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2" y="243840"/>
            <a:ext cx="7016115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And</a:t>
            </a:r>
            <a:r>
              <a:rPr sz="3950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all</a:t>
            </a:r>
            <a:r>
              <a:rPr sz="3950" spc="-4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the</a:t>
            </a:r>
            <a:r>
              <a:rPr sz="3950" spc="-5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different</a:t>
            </a:r>
            <a:r>
              <a:rPr sz="3950" spc="-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ways</a:t>
            </a:r>
            <a:r>
              <a:rPr sz="3950" spc="-2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to</a:t>
            </a:r>
            <a:r>
              <a:rPr sz="3950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spc="-10" dirty="0">
                <a:solidFill>
                  <a:srgbClr val="ED7D2F"/>
                </a:solidFill>
                <a:latin typeface="Calibri"/>
                <a:cs typeface="Calibri"/>
              </a:rPr>
              <a:t>write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the</a:t>
            </a:r>
            <a:r>
              <a:rPr sz="3950" spc="4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ED7D2F"/>
                </a:solidFill>
                <a:latin typeface="Calibri"/>
                <a:cs typeface="Calibri"/>
              </a:rPr>
              <a:t>phoneme</a:t>
            </a:r>
            <a:r>
              <a:rPr sz="3950" spc="6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spc="-25" dirty="0">
                <a:solidFill>
                  <a:srgbClr val="ED7D2F"/>
                </a:solidFill>
                <a:latin typeface="Calibri"/>
                <a:cs typeface="Calibri"/>
              </a:rPr>
              <a:t>sh: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69857" y="3193542"/>
            <a:ext cx="571500" cy="66675"/>
          </a:xfrm>
          <a:custGeom>
            <a:avLst/>
            <a:gdLst/>
            <a:ahLst/>
            <a:cxnLst/>
            <a:rect l="l" t="t" r="r" b="b"/>
            <a:pathLst>
              <a:path w="571500" h="66675">
                <a:moveTo>
                  <a:pt x="571500" y="0"/>
                </a:moveTo>
                <a:lnTo>
                  <a:pt x="0" y="0"/>
                </a:lnTo>
                <a:lnTo>
                  <a:pt x="0" y="66675"/>
                </a:lnTo>
                <a:lnTo>
                  <a:pt x="571500" y="66675"/>
                </a:lnTo>
                <a:lnTo>
                  <a:pt x="57150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45664" y="2050414"/>
            <a:ext cx="8279130" cy="1250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187315" algn="l"/>
              </a:tabLst>
            </a:pPr>
            <a:r>
              <a:rPr sz="8000" spc="-10" dirty="0">
                <a:solidFill>
                  <a:srgbClr val="0C4F76"/>
                </a:solidFill>
                <a:latin typeface="Calibri"/>
                <a:cs typeface="Calibri"/>
              </a:rPr>
              <a:t>sh</a:t>
            </a:r>
            <a:r>
              <a:rPr sz="8000" spc="-10" dirty="0">
                <a:latin typeface="Calibri"/>
                <a:cs typeface="Calibri"/>
              </a:rPr>
              <a:t>ell</a:t>
            </a:r>
            <a:r>
              <a:rPr sz="8000" dirty="0">
                <a:latin typeface="Calibri"/>
                <a:cs typeface="Calibri"/>
              </a:rPr>
              <a:t>	</a:t>
            </a:r>
            <a:r>
              <a:rPr sz="8000" spc="-10" dirty="0">
                <a:latin typeface="Calibri"/>
                <a:cs typeface="Calibri"/>
              </a:rPr>
              <a:t>cap</a:t>
            </a:r>
            <a:r>
              <a:rPr sz="8000" spc="-10" dirty="0">
                <a:solidFill>
                  <a:srgbClr val="0C4F76"/>
                </a:solidFill>
                <a:latin typeface="Calibri"/>
                <a:cs typeface="Calibri"/>
              </a:rPr>
              <a:t>ti</a:t>
            </a:r>
            <a:r>
              <a:rPr sz="8000" spc="-10" dirty="0">
                <a:latin typeface="Calibri"/>
                <a:cs typeface="Calibri"/>
              </a:rPr>
              <a:t>on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31782" y="4422266"/>
            <a:ext cx="628650" cy="66675"/>
          </a:xfrm>
          <a:custGeom>
            <a:avLst/>
            <a:gdLst/>
            <a:ahLst/>
            <a:cxnLst/>
            <a:rect l="l" t="t" r="r" b="b"/>
            <a:pathLst>
              <a:path w="628650" h="66675">
                <a:moveTo>
                  <a:pt x="628650" y="0"/>
                </a:moveTo>
                <a:lnTo>
                  <a:pt x="0" y="0"/>
                </a:lnTo>
                <a:lnTo>
                  <a:pt x="0" y="66674"/>
                </a:lnTo>
                <a:lnTo>
                  <a:pt x="628650" y="66674"/>
                </a:lnTo>
                <a:lnTo>
                  <a:pt x="62865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1707" y="5641479"/>
            <a:ext cx="1028700" cy="66675"/>
          </a:xfrm>
          <a:custGeom>
            <a:avLst/>
            <a:gdLst/>
            <a:ahLst/>
            <a:cxnLst/>
            <a:rect l="l" t="t" r="r" b="b"/>
            <a:pathLst>
              <a:path w="1028700" h="66675">
                <a:moveTo>
                  <a:pt x="1028700" y="0"/>
                </a:moveTo>
                <a:lnTo>
                  <a:pt x="0" y="0"/>
                </a:lnTo>
                <a:lnTo>
                  <a:pt x="0" y="66674"/>
                </a:lnTo>
                <a:lnTo>
                  <a:pt x="1028700" y="66674"/>
                </a:lnTo>
                <a:lnTo>
                  <a:pt x="1028700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86560" y="3280346"/>
            <a:ext cx="8964295" cy="2471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525145">
              <a:lnSpc>
                <a:spcPct val="100200"/>
              </a:lnSpc>
              <a:spcBef>
                <a:spcPts val="114"/>
              </a:spcBef>
              <a:tabLst>
                <a:tab pos="5420360" algn="l"/>
                <a:tab pos="5628005" algn="l"/>
              </a:tabLst>
            </a:pPr>
            <a:r>
              <a:rPr sz="8000" spc="-20" dirty="0">
                <a:solidFill>
                  <a:srgbClr val="0C4F76"/>
                </a:solidFill>
                <a:latin typeface="Calibri"/>
                <a:cs typeface="Calibri"/>
              </a:rPr>
              <a:t>ch</a:t>
            </a:r>
            <a:r>
              <a:rPr sz="8000" spc="-20" dirty="0">
                <a:latin typeface="Calibri"/>
                <a:cs typeface="Calibri"/>
              </a:rPr>
              <a:t>ef</a:t>
            </a:r>
            <a:r>
              <a:rPr sz="8000" dirty="0">
                <a:latin typeface="Calibri"/>
                <a:cs typeface="Calibri"/>
              </a:rPr>
              <a:t>	</a:t>
            </a:r>
            <a:r>
              <a:rPr sz="8000" spc="-10" dirty="0">
                <a:latin typeface="Calibri"/>
                <a:cs typeface="Calibri"/>
              </a:rPr>
              <a:t>man</a:t>
            </a:r>
            <a:r>
              <a:rPr sz="8000" spc="-10" dirty="0">
                <a:solidFill>
                  <a:srgbClr val="0C4F76"/>
                </a:solidFill>
                <a:latin typeface="Calibri"/>
                <a:cs typeface="Calibri"/>
              </a:rPr>
              <a:t>si</a:t>
            </a:r>
            <a:r>
              <a:rPr sz="8000" spc="-10" dirty="0">
                <a:latin typeface="Calibri"/>
                <a:cs typeface="Calibri"/>
              </a:rPr>
              <a:t>on spe</a:t>
            </a:r>
            <a:r>
              <a:rPr sz="8000" spc="-10" dirty="0">
                <a:solidFill>
                  <a:srgbClr val="0C4F76"/>
                </a:solidFill>
                <a:latin typeface="Calibri"/>
                <a:cs typeface="Calibri"/>
              </a:rPr>
              <a:t>ci</a:t>
            </a:r>
            <a:r>
              <a:rPr sz="8000" spc="-10" dirty="0">
                <a:latin typeface="Calibri"/>
                <a:cs typeface="Calibri"/>
              </a:rPr>
              <a:t>al</a:t>
            </a:r>
            <a:r>
              <a:rPr sz="8000" dirty="0">
                <a:latin typeface="Calibri"/>
                <a:cs typeface="Calibri"/>
              </a:rPr>
              <a:t>		</a:t>
            </a:r>
            <a:r>
              <a:rPr sz="8000" spc="-10" dirty="0">
                <a:latin typeface="Calibri"/>
                <a:cs typeface="Calibri"/>
              </a:rPr>
              <a:t>pa</a:t>
            </a:r>
            <a:r>
              <a:rPr sz="8000" spc="-10" dirty="0">
                <a:solidFill>
                  <a:srgbClr val="0C4F76"/>
                </a:solidFill>
                <a:latin typeface="Calibri"/>
                <a:cs typeface="Calibri"/>
              </a:rPr>
              <a:t>ssi</a:t>
            </a:r>
            <a:r>
              <a:rPr sz="8000" spc="-10" dirty="0">
                <a:latin typeface="Calibri"/>
                <a:cs typeface="Calibri"/>
              </a:rPr>
              <a:t>on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Tricky</a:t>
            </a:r>
            <a:r>
              <a:rPr sz="3950" b="0" u="none" spc="-22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words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4" name="3C1KTDag0ZA">
            <a:extLst>
              <a:ext uri="{FF2B5EF4-FFF2-40B4-BE49-F238E27FC236}">
                <a16:creationId xmlns:a16="http://schemas.microsoft.com/office/drawing/2014/main" id="{3A473B99-E63F-4A36-B846-813B5FC578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01" y="1990606"/>
            <a:ext cx="4538822" cy="40054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2085975"/>
            <a:ext cx="4352925" cy="38195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482" y="243840"/>
            <a:ext cx="7042150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We</a:t>
            </a:r>
            <a:r>
              <a:rPr sz="3950" b="0" u="none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use</a:t>
            </a:r>
            <a:r>
              <a:rPr sz="3950" b="0" u="none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assessment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to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match</a:t>
            </a:r>
            <a:r>
              <a:rPr sz="3950" b="0" u="none" spc="-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0" dirty="0">
                <a:solidFill>
                  <a:srgbClr val="ED7D2F"/>
                </a:solidFill>
                <a:latin typeface="Calibri"/>
                <a:cs typeface="Calibri"/>
              </a:rPr>
              <a:t>your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child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the</a:t>
            </a:r>
            <a:r>
              <a:rPr sz="3950" b="0" u="none" spc="-2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right</a:t>
            </a:r>
            <a:r>
              <a:rPr sz="3950" b="0" u="none" spc="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level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of</a:t>
            </a:r>
            <a:r>
              <a:rPr sz="3950" b="0" u="none" spc="7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0" dirty="0">
                <a:solidFill>
                  <a:srgbClr val="ED7D2F"/>
                </a:solidFill>
                <a:latin typeface="Calibri"/>
                <a:cs typeface="Calibri"/>
              </a:rPr>
              <a:t>book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52998" y="3929157"/>
            <a:ext cx="936625" cy="285750"/>
          </a:xfrm>
          <a:custGeom>
            <a:avLst/>
            <a:gdLst/>
            <a:ahLst/>
            <a:cxnLst/>
            <a:rect l="l" t="t" r="r" b="b"/>
            <a:pathLst>
              <a:path w="936625" h="285750">
                <a:moveTo>
                  <a:pt x="883792" y="124428"/>
                </a:moveTo>
                <a:lnTo>
                  <a:pt x="740917" y="243554"/>
                </a:lnTo>
                <a:lnTo>
                  <a:pt x="734976" y="250900"/>
                </a:lnTo>
                <a:lnTo>
                  <a:pt x="732440" y="259651"/>
                </a:lnTo>
                <a:lnTo>
                  <a:pt x="733381" y="268735"/>
                </a:lnTo>
                <a:lnTo>
                  <a:pt x="737870" y="277082"/>
                </a:lnTo>
                <a:lnTo>
                  <a:pt x="745216" y="283023"/>
                </a:lnTo>
                <a:lnTo>
                  <a:pt x="753967" y="285559"/>
                </a:lnTo>
                <a:lnTo>
                  <a:pt x="763051" y="284618"/>
                </a:lnTo>
                <a:lnTo>
                  <a:pt x="771398" y="280130"/>
                </a:lnTo>
                <a:lnTo>
                  <a:pt x="907727" y="166592"/>
                </a:lnTo>
                <a:lnTo>
                  <a:pt x="899033" y="166592"/>
                </a:lnTo>
                <a:lnTo>
                  <a:pt x="899033" y="161131"/>
                </a:lnTo>
                <a:lnTo>
                  <a:pt x="883792" y="161131"/>
                </a:lnTo>
                <a:lnTo>
                  <a:pt x="861859" y="142843"/>
                </a:lnTo>
                <a:lnTo>
                  <a:pt x="883792" y="142843"/>
                </a:lnTo>
                <a:lnTo>
                  <a:pt x="883792" y="124428"/>
                </a:lnTo>
                <a:close/>
              </a:path>
              <a:path w="936625" h="285750">
                <a:moveTo>
                  <a:pt x="833223" y="118967"/>
                </a:moveTo>
                <a:lnTo>
                  <a:pt x="0" y="118967"/>
                </a:lnTo>
                <a:lnTo>
                  <a:pt x="0" y="166592"/>
                </a:lnTo>
                <a:lnTo>
                  <a:pt x="833223" y="166592"/>
                </a:lnTo>
                <a:lnTo>
                  <a:pt x="861706" y="142843"/>
                </a:lnTo>
                <a:lnTo>
                  <a:pt x="861859" y="142843"/>
                </a:lnTo>
                <a:lnTo>
                  <a:pt x="833223" y="118967"/>
                </a:lnTo>
                <a:close/>
              </a:path>
              <a:path w="936625" h="285750">
                <a:moveTo>
                  <a:pt x="907601" y="118967"/>
                </a:moveTo>
                <a:lnTo>
                  <a:pt x="899033" y="118967"/>
                </a:lnTo>
                <a:lnTo>
                  <a:pt x="899033" y="166592"/>
                </a:lnTo>
                <a:lnTo>
                  <a:pt x="907727" y="166592"/>
                </a:lnTo>
                <a:lnTo>
                  <a:pt x="936243" y="142843"/>
                </a:lnTo>
                <a:lnTo>
                  <a:pt x="907601" y="118967"/>
                </a:lnTo>
                <a:close/>
              </a:path>
              <a:path w="936625" h="285750">
                <a:moveTo>
                  <a:pt x="883792" y="142843"/>
                </a:moveTo>
                <a:lnTo>
                  <a:pt x="861859" y="142843"/>
                </a:lnTo>
                <a:lnTo>
                  <a:pt x="883792" y="161131"/>
                </a:lnTo>
                <a:lnTo>
                  <a:pt x="883792" y="142843"/>
                </a:lnTo>
                <a:close/>
              </a:path>
              <a:path w="936625" h="285750">
                <a:moveTo>
                  <a:pt x="899033" y="124428"/>
                </a:moveTo>
                <a:lnTo>
                  <a:pt x="883792" y="124428"/>
                </a:lnTo>
                <a:lnTo>
                  <a:pt x="883792" y="161131"/>
                </a:lnTo>
                <a:lnTo>
                  <a:pt x="899033" y="161131"/>
                </a:lnTo>
                <a:lnTo>
                  <a:pt x="899033" y="124428"/>
                </a:lnTo>
                <a:close/>
              </a:path>
              <a:path w="936625" h="285750">
                <a:moveTo>
                  <a:pt x="753967" y="0"/>
                </a:moveTo>
                <a:lnTo>
                  <a:pt x="745216" y="2536"/>
                </a:lnTo>
                <a:lnTo>
                  <a:pt x="737870" y="8477"/>
                </a:lnTo>
                <a:lnTo>
                  <a:pt x="733381" y="16823"/>
                </a:lnTo>
                <a:lnTo>
                  <a:pt x="732440" y="25907"/>
                </a:lnTo>
                <a:lnTo>
                  <a:pt x="734976" y="34659"/>
                </a:lnTo>
                <a:lnTo>
                  <a:pt x="740917" y="42005"/>
                </a:lnTo>
                <a:lnTo>
                  <a:pt x="861859" y="142843"/>
                </a:lnTo>
                <a:lnTo>
                  <a:pt x="861706" y="142843"/>
                </a:lnTo>
                <a:lnTo>
                  <a:pt x="883792" y="124428"/>
                </a:lnTo>
                <a:lnTo>
                  <a:pt x="899033" y="124428"/>
                </a:lnTo>
                <a:lnTo>
                  <a:pt x="899033" y="118967"/>
                </a:lnTo>
                <a:lnTo>
                  <a:pt x="907601" y="118967"/>
                </a:lnTo>
                <a:lnTo>
                  <a:pt x="771398" y="5429"/>
                </a:lnTo>
                <a:lnTo>
                  <a:pt x="763051" y="940"/>
                </a:lnTo>
                <a:lnTo>
                  <a:pt x="753967" y="0"/>
                </a:lnTo>
                <a:close/>
              </a:path>
            </a:pathLst>
          </a:custGeom>
          <a:solidFill>
            <a:srgbClr val="ED7D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715052" y="2038146"/>
            <a:ext cx="4462780" cy="4005579"/>
            <a:chOff x="6715052" y="2038146"/>
            <a:chExt cx="4462780" cy="400557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052" y="2038146"/>
              <a:ext cx="2986296" cy="28243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0374" y="2133600"/>
              <a:ext cx="2800350" cy="26384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1399" y="2600325"/>
              <a:ext cx="3071876" cy="29290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4274" y="2743200"/>
              <a:ext cx="2790825" cy="26479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6249" y="3114611"/>
              <a:ext cx="3081401" cy="29290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39124" y="3257550"/>
              <a:ext cx="2800350" cy="264795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48750" y="190500"/>
            <a:ext cx="1733550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2" y="2435053"/>
            <a:ext cx="4660265" cy="246697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2750" b="1" dirty="0">
                <a:solidFill>
                  <a:srgbClr val="44536A"/>
                </a:solidFill>
                <a:latin typeface="Calibri"/>
                <a:cs typeface="Calibri"/>
              </a:rPr>
              <a:t>Reading</a:t>
            </a:r>
            <a:r>
              <a:rPr sz="2750" b="1" spc="6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44536A"/>
                </a:solidFill>
                <a:latin typeface="Calibri"/>
                <a:cs typeface="Calibri"/>
              </a:rPr>
              <a:t>practice</a:t>
            </a:r>
            <a:r>
              <a:rPr sz="2750" b="1" spc="6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44536A"/>
                </a:solidFill>
                <a:latin typeface="Calibri"/>
                <a:cs typeface="Calibri"/>
              </a:rPr>
              <a:t>sessions</a:t>
            </a:r>
            <a:r>
              <a:rPr sz="2750" b="1" spc="1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750" b="1" spc="-20" dirty="0">
                <a:solidFill>
                  <a:srgbClr val="44536A"/>
                </a:solidFill>
                <a:latin typeface="Calibri"/>
                <a:cs typeface="Calibri"/>
              </a:rPr>
              <a:t>are: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timetabled</a:t>
            </a:r>
            <a:r>
              <a:rPr sz="2750" spc="4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three</a:t>
            </a:r>
            <a:r>
              <a:rPr sz="2750" spc="4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times</a:t>
            </a:r>
            <a:r>
              <a:rPr sz="2750" spc="114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a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week</a:t>
            </a:r>
            <a:endParaRPr sz="2750">
              <a:latin typeface="Calibri"/>
              <a:cs typeface="Calibri"/>
            </a:endParaRPr>
          </a:p>
          <a:p>
            <a:pPr marL="241300" marR="611505" indent="-229235">
              <a:lnSpc>
                <a:spcPts val="3010"/>
              </a:lnSpc>
              <a:spcBef>
                <a:spcPts val="1095"/>
              </a:spcBef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taught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by</a:t>
            </a:r>
            <a:r>
              <a:rPr sz="2750" spc="-1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a</a:t>
            </a:r>
            <a:r>
              <a:rPr sz="2750" spc="7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trained </a:t>
            </a:r>
            <a:r>
              <a:rPr sz="2750" dirty="0">
                <a:latin typeface="Calibri"/>
                <a:cs typeface="Calibri"/>
              </a:rPr>
              <a:t>teacher/teaching</a:t>
            </a:r>
            <a:r>
              <a:rPr sz="2750" spc="114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assistant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taught</a:t>
            </a:r>
            <a:r>
              <a:rPr sz="2750" spc="3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in</a:t>
            </a:r>
            <a:r>
              <a:rPr sz="2750" spc="4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small</a:t>
            </a:r>
            <a:r>
              <a:rPr sz="2750" spc="35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groups.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How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do</a:t>
            </a:r>
            <a:r>
              <a:rPr sz="3950" b="0" u="none" spc="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we</a:t>
            </a:r>
            <a:r>
              <a:rPr sz="3950" b="0" u="none" spc="5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teach</a:t>
            </a:r>
            <a:r>
              <a:rPr sz="3950" b="0" u="none" spc="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reading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using</a:t>
            </a:r>
            <a:r>
              <a:rPr sz="3950" b="0" u="none" spc="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books?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2616" y="1619035"/>
            <a:ext cx="2586267" cy="247197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15075" y="1714500"/>
            <a:ext cx="5396230" cy="4881880"/>
            <a:chOff x="6315075" y="1714500"/>
            <a:chExt cx="5396230" cy="48818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7950" y="1714500"/>
              <a:ext cx="2400300" cy="2286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075" y="4019486"/>
              <a:ext cx="2681351" cy="25765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7950" y="4162425"/>
              <a:ext cx="2400300" cy="22955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4925" y="2409761"/>
              <a:ext cx="2786126" cy="3367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7800" y="2552700"/>
              <a:ext cx="2505075" cy="3086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8750" y="190500"/>
            <a:ext cx="1733550" cy="1476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3125" y="1971675"/>
            <a:ext cx="5762625" cy="39052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8482" y="1803844"/>
            <a:ext cx="5134610" cy="383159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This</a:t>
            </a:r>
            <a:r>
              <a:rPr sz="2400" b="1" spc="-3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means</a:t>
            </a:r>
            <a:r>
              <a:rPr sz="2400" b="1" spc="-3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that</a:t>
            </a:r>
            <a:r>
              <a:rPr sz="2400" b="1" spc="-5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your</a:t>
            </a:r>
            <a:r>
              <a:rPr sz="2400" b="1" spc="-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child</a:t>
            </a:r>
            <a:r>
              <a:rPr sz="2400" b="1" spc="-6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C4F76"/>
                </a:solidFill>
                <a:latin typeface="Calibri"/>
                <a:cs typeface="Calibri"/>
              </a:rPr>
              <a:t>should: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ts val="2755"/>
              </a:lnSpc>
              <a:spcBef>
                <a:spcPts val="725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Know</a:t>
            </a:r>
            <a:r>
              <a:rPr sz="2400" spc="-8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all</a:t>
            </a:r>
            <a:r>
              <a:rPr sz="240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sounds</a:t>
            </a:r>
            <a:r>
              <a:rPr sz="2400" spc="-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and</a:t>
            </a:r>
            <a:r>
              <a:rPr sz="2400" spc="-8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tricky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words</a:t>
            </a:r>
            <a:r>
              <a:rPr sz="2400" spc="-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52525"/>
                </a:solidFill>
                <a:latin typeface="Calibri"/>
                <a:cs typeface="Calibri"/>
              </a:rPr>
              <a:t>in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755"/>
              </a:lnSpc>
            </a:pP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their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phonics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book</a:t>
            </a:r>
            <a:r>
              <a:rPr sz="2400" spc="-9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well</a:t>
            </a:r>
            <a:endParaRPr sz="2400">
              <a:latin typeface="Calibri"/>
              <a:cs typeface="Calibri"/>
            </a:endParaRPr>
          </a:p>
          <a:p>
            <a:pPr marL="239395" marR="97790" indent="-227329">
              <a:lnSpc>
                <a:spcPct val="91300"/>
              </a:lnSpc>
              <a:spcBef>
                <a:spcPts val="9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Read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many</a:t>
            </a:r>
            <a:r>
              <a:rPr sz="240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of</a:t>
            </a:r>
            <a:r>
              <a:rPr sz="2400" spc="-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words</a:t>
            </a:r>
            <a:r>
              <a:rPr sz="240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by</a:t>
            </a:r>
            <a:r>
              <a:rPr sz="2400" spc="-10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silent 	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blending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(in</a:t>
            </a:r>
            <a:r>
              <a:rPr sz="2400" spc="-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their</a:t>
            </a:r>
            <a:r>
              <a:rPr sz="2400" spc="-7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head)</a:t>
            </a:r>
            <a:r>
              <a:rPr sz="2400" spc="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–</a:t>
            </a:r>
            <a:r>
              <a:rPr sz="240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their</a:t>
            </a:r>
            <a:r>
              <a:rPr sz="2400" spc="-7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reading 	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will</a:t>
            </a:r>
            <a:r>
              <a:rPr sz="2400" spc="-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be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 automatic</a:t>
            </a:r>
            <a:endParaRPr sz="2400">
              <a:latin typeface="Calibri"/>
              <a:cs typeface="Calibri"/>
            </a:endParaRPr>
          </a:p>
          <a:p>
            <a:pPr marL="239395" marR="43815" indent="-227329">
              <a:lnSpc>
                <a:spcPct val="90400"/>
              </a:lnSpc>
              <a:spcBef>
                <a:spcPts val="92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Only</a:t>
            </a:r>
            <a:r>
              <a:rPr sz="2400" spc="-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need</a:t>
            </a:r>
            <a:r>
              <a:rPr sz="2400" spc="-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stop</a:t>
            </a:r>
            <a:r>
              <a:rPr sz="2400" spc="-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and</a:t>
            </a:r>
            <a:r>
              <a:rPr sz="24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sound</a:t>
            </a:r>
            <a:r>
              <a:rPr sz="2400" spc="-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out</a:t>
            </a:r>
            <a:r>
              <a:rPr sz="2400" spc="-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about 	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5%</a:t>
            </a:r>
            <a:r>
              <a:rPr sz="240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of</a:t>
            </a:r>
            <a:r>
              <a:rPr sz="240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</a:t>
            </a:r>
            <a:r>
              <a:rPr sz="240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words</a:t>
            </a:r>
            <a:r>
              <a:rPr sz="2400" spc="-9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by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</a:t>
            </a:r>
            <a:r>
              <a:rPr sz="240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time</a:t>
            </a:r>
            <a:r>
              <a:rPr sz="240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they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 bring 	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</a:t>
            </a:r>
            <a:r>
              <a:rPr sz="240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book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home</a:t>
            </a:r>
            <a:r>
              <a:rPr sz="2400" spc="-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–</a:t>
            </a:r>
            <a:r>
              <a:rPr sz="240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but</a:t>
            </a:r>
            <a:r>
              <a:rPr sz="24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alibri"/>
                <a:cs typeface="Calibri"/>
              </a:rPr>
              <a:t>they</a:t>
            </a:r>
            <a:r>
              <a:rPr sz="2400" spc="-7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should</a:t>
            </a:r>
            <a:r>
              <a:rPr sz="240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52525"/>
                </a:solidFill>
                <a:latin typeface="Calibri"/>
                <a:cs typeface="Calibri"/>
              </a:rPr>
              <a:t>be 	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able</a:t>
            </a:r>
            <a:r>
              <a:rPr sz="240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to</a:t>
            </a:r>
            <a:r>
              <a:rPr sz="24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do</a:t>
            </a:r>
            <a:r>
              <a:rPr sz="24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this</a:t>
            </a:r>
            <a:r>
              <a:rPr sz="2400" spc="-7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on</a:t>
            </a:r>
            <a:r>
              <a:rPr sz="240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52525"/>
                </a:solidFill>
                <a:latin typeface="Calibri"/>
                <a:cs typeface="Calibri"/>
              </a:rPr>
              <a:t>their</a:t>
            </a:r>
            <a:r>
              <a:rPr sz="2400" spc="-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52525"/>
                </a:solidFill>
                <a:latin typeface="Calibri"/>
                <a:cs typeface="Calibri"/>
              </a:rPr>
              <a:t>own.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3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Reading</a:t>
            </a:r>
            <a:r>
              <a:rPr b="0" u="none" spc="-2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a</a:t>
            </a:r>
            <a:r>
              <a:rPr b="0" u="none" spc="-4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book</a:t>
            </a:r>
            <a:r>
              <a:rPr b="0" u="none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at</a:t>
            </a:r>
            <a:r>
              <a:rPr b="0" u="none" spc="-5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the</a:t>
            </a:r>
            <a:r>
              <a:rPr b="0" u="none" spc="-10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dirty="0">
                <a:solidFill>
                  <a:srgbClr val="ED7D2F"/>
                </a:solidFill>
                <a:latin typeface="Calibri"/>
                <a:cs typeface="Calibri"/>
              </a:rPr>
              <a:t>right</a:t>
            </a:r>
            <a:r>
              <a:rPr b="0" u="none" spc="-5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b="0" u="none" spc="-10" dirty="0">
                <a:solidFill>
                  <a:srgbClr val="ED7D2F"/>
                </a:solidFill>
                <a:latin typeface="Calibri"/>
                <a:cs typeface="Calibri"/>
              </a:rPr>
              <a:t>level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28600" y="1628775"/>
            <a:ext cx="11734800" cy="4972050"/>
          </a:xfrm>
          <a:custGeom>
            <a:avLst/>
            <a:gdLst/>
            <a:ahLst/>
            <a:cxnLst/>
            <a:rect l="l" t="t" r="r" b="b"/>
            <a:pathLst>
              <a:path w="11734800" h="4972050">
                <a:moveTo>
                  <a:pt x="11485118" y="0"/>
                </a:moveTo>
                <a:lnTo>
                  <a:pt x="249643" y="0"/>
                </a:lnTo>
                <a:lnTo>
                  <a:pt x="204770" y="4021"/>
                </a:lnTo>
                <a:lnTo>
                  <a:pt x="162536" y="15617"/>
                </a:lnTo>
                <a:lnTo>
                  <a:pt x="123645" y="34083"/>
                </a:lnTo>
                <a:lnTo>
                  <a:pt x="88802" y="58713"/>
                </a:lnTo>
                <a:lnTo>
                  <a:pt x="58714" y="88804"/>
                </a:lnTo>
                <a:lnTo>
                  <a:pt x="34084" y="123650"/>
                </a:lnTo>
                <a:lnTo>
                  <a:pt x="15618" y="162549"/>
                </a:lnTo>
                <a:lnTo>
                  <a:pt x="4022" y="204794"/>
                </a:lnTo>
                <a:lnTo>
                  <a:pt x="0" y="249682"/>
                </a:lnTo>
                <a:lnTo>
                  <a:pt x="0" y="4722406"/>
                </a:lnTo>
                <a:lnTo>
                  <a:pt x="4022" y="4767279"/>
                </a:lnTo>
                <a:lnTo>
                  <a:pt x="15618" y="4809513"/>
                </a:lnTo>
                <a:lnTo>
                  <a:pt x="34084" y="4848404"/>
                </a:lnTo>
                <a:lnTo>
                  <a:pt x="58714" y="4883247"/>
                </a:lnTo>
                <a:lnTo>
                  <a:pt x="88802" y="4913335"/>
                </a:lnTo>
                <a:lnTo>
                  <a:pt x="123645" y="4937965"/>
                </a:lnTo>
                <a:lnTo>
                  <a:pt x="162536" y="4956431"/>
                </a:lnTo>
                <a:lnTo>
                  <a:pt x="204770" y="4968027"/>
                </a:lnTo>
                <a:lnTo>
                  <a:pt x="249643" y="4972050"/>
                </a:lnTo>
                <a:lnTo>
                  <a:pt x="11485118" y="4972050"/>
                </a:lnTo>
                <a:lnTo>
                  <a:pt x="11530005" y="4968027"/>
                </a:lnTo>
                <a:lnTo>
                  <a:pt x="11572250" y="4956431"/>
                </a:lnTo>
                <a:lnTo>
                  <a:pt x="11611149" y="4937965"/>
                </a:lnTo>
                <a:lnTo>
                  <a:pt x="11645995" y="4913335"/>
                </a:lnTo>
                <a:lnTo>
                  <a:pt x="11676086" y="4883247"/>
                </a:lnTo>
                <a:lnTo>
                  <a:pt x="11700716" y="4848404"/>
                </a:lnTo>
                <a:lnTo>
                  <a:pt x="11719182" y="4809513"/>
                </a:lnTo>
                <a:lnTo>
                  <a:pt x="11730778" y="4767279"/>
                </a:lnTo>
                <a:lnTo>
                  <a:pt x="11734800" y="4722406"/>
                </a:lnTo>
                <a:lnTo>
                  <a:pt x="11734800" y="249682"/>
                </a:lnTo>
                <a:lnTo>
                  <a:pt x="11730778" y="204794"/>
                </a:lnTo>
                <a:lnTo>
                  <a:pt x="11719182" y="162549"/>
                </a:lnTo>
                <a:lnTo>
                  <a:pt x="11700716" y="123650"/>
                </a:lnTo>
                <a:lnTo>
                  <a:pt x="11676086" y="88804"/>
                </a:lnTo>
                <a:lnTo>
                  <a:pt x="11645995" y="58713"/>
                </a:lnTo>
                <a:lnTo>
                  <a:pt x="11611149" y="34083"/>
                </a:lnTo>
                <a:lnTo>
                  <a:pt x="11572250" y="15617"/>
                </a:lnTo>
                <a:lnTo>
                  <a:pt x="11530005" y="4021"/>
                </a:lnTo>
                <a:lnTo>
                  <a:pt x="11485118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1913834"/>
            <a:ext cx="793115" cy="581660"/>
          </a:xfrm>
          <a:custGeom>
            <a:avLst/>
            <a:gdLst/>
            <a:ahLst/>
            <a:cxnLst/>
            <a:rect l="l" t="t" r="r" b="b"/>
            <a:pathLst>
              <a:path w="793115" h="581660">
                <a:moveTo>
                  <a:pt x="756996" y="0"/>
                </a:moveTo>
                <a:lnTo>
                  <a:pt x="734329" y="0"/>
                </a:lnTo>
                <a:lnTo>
                  <a:pt x="683718" y="2881"/>
                </a:lnTo>
                <a:lnTo>
                  <a:pt x="636604" y="11611"/>
                </a:lnTo>
                <a:lnTo>
                  <a:pt x="593019" y="26320"/>
                </a:lnTo>
                <a:lnTo>
                  <a:pt x="552997" y="47138"/>
                </a:lnTo>
                <a:lnTo>
                  <a:pt x="516569" y="74194"/>
                </a:lnTo>
                <a:lnTo>
                  <a:pt x="483501" y="106873"/>
                </a:lnTo>
                <a:lnTo>
                  <a:pt x="454325" y="145302"/>
                </a:lnTo>
                <a:lnTo>
                  <a:pt x="428975" y="189514"/>
                </a:lnTo>
                <a:lnTo>
                  <a:pt x="407384" y="239541"/>
                </a:lnTo>
                <a:lnTo>
                  <a:pt x="389488" y="295415"/>
                </a:lnTo>
                <a:lnTo>
                  <a:pt x="370438" y="267338"/>
                </a:lnTo>
                <a:lnTo>
                  <a:pt x="329499" y="223432"/>
                </a:lnTo>
                <a:lnTo>
                  <a:pt x="284696" y="195492"/>
                </a:lnTo>
                <a:lnTo>
                  <a:pt x="233456" y="181477"/>
                </a:lnTo>
                <a:lnTo>
                  <a:pt x="205387" y="179702"/>
                </a:lnTo>
                <a:lnTo>
                  <a:pt x="194538" y="180074"/>
                </a:lnTo>
                <a:lnTo>
                  <a:pt x="147947" y="188589"/>
                </a:lnTo>
                <a:lnTo>
                  <a:pt x="108531" y="203523"/>
                </a:lnTo>
                <a:lnTo>
                  <a:pt x="126843" y="166011"/>
                </a:lnTo>
                <a:lnTo>
                  <a:pt x="149922" y="133158"/>
                </a:lnTo>
                <a:lnTo>
                  <a:pt x="177894" y="105029"/>
                </a:lnTo>
                <a:lnTo>
                  <a:pt x="210886" y="81687"/>
                </a:lnTo>
                <a:lnTo>
                  <a:pt x="248891" y="62678"/>
                </a:lnTo>
                <a:lnTo>
                  <a:pt x="292886" y="47564"/>
                </a:lnTo>
                <a:lnTo>
                  <a:pt x="342936" y="36407"/>
                </a:lnTo>
                <a:lnTo>
                  <a:pt x="399106" y="29273"/>
                </a:lnTo>
                <a:lnTo>
                  <a:pt x="372312" y="0"/>
                </a:lnTo>
                <a:lnTo>
                  <a:pt x="349644" y="0"/>
                </a:lnTo>
                <a:lnTo>
                  <a:pt x="322083" y="798"/>
                </a:lnTo>
                <a:lnTo>
                  <a:pt x="268502" y="7757"/>
                </a:lnTo>
                <a:lnTo>
                  <a:pt x="216974" y="23125"/>
                </a:lnTo>
                <a:lnTo>
                  <a:pt x="170326" y="45116"/>
                </a:lnTo>
                <a:lnTo>
                  <a:pt x="115565" y="85328"/>
                </a:lnTo>
                <a:lnTo>
                  <a:pt x="86124" y="115629"/>
                </a:lnTo>
                <a:lnTo>
                  <a:pt x="60675" y="149376"/>
                </a:lnTo>
                <a:lnTo>
                  <a:pt x="39154" y="186505"/>
                </a:lnTo>
                <a:lnTo>
                  <a:pt x="22024" y="226082"/>
                </a:lnTo>
                <a:lnTo>
                  <a:pt x="9788" y="267252"/>
                </a:lnTo>
                <a:lnTo>
                  <a:pt x="2447" y="310082"/>
                </a:lnTo>
                <a:lnTo>
                  <a:pt x="0" y="354633"/>
                </a:lnTo>
                <a:lnTo>
                  <a:pt x="3499" y="402756"/>
                </a:lnTo>
                <a:lnTo>
                  <a:pt x="14082" y="446094"/>
                </a:lnTo>
                <a:lnTo>
                  <a:pt x="31877" y="484711"/>
                </a:lnTo>
                <a:lnTo>
                  <a:pt x="57014" y="518670"/>
                </a:lnTo>
                <a:lnTo>
                  <a:pt x="87926" y="546258"/>
                </a:lnTo>
                <a:lnTo>
                  <a:pt x="122960" y="565806"/>
                </a:lnTo>
                <a:lnTo>
                  <a:pt x="162114" y="577442"/>
                </a:lnTo>
                <a:lnTo>
                  <a:pt x="205387" y="581292"/>
                </a:lnTo>
                <a:lnTo>
                  <a:pt x="237096" y="579239"/>
                </a:lnTo>
                <a:lnTo>
                  <a:pt x="293295" y="562626"/>
                </a:lnTo>
                <a:lnTo>
                  <a:pt x="340468" y="529061"/>
                </a:lnTo>
                <a:lnTo>
                  <a:pt x="380935" y="476246"/>
                </a:lnTo>
                <a:lnTo>
                  <a:pt x="399106" y="442434"/>
                </a:lnTo>
                <a:lnTo>
                  <a:pt x="415978" y="475863"/>
                </a:lnTo>
                <a:lnTo>
                  <a:pt x="455130" y="528679"/>
                </a:lnTo>
                <a:lnTo>
                  <a:pt x="501874" y="562626"/>
                </a:lnTo>
                <a:lnTo>
                  <a:pt x="558269" y="579239"/>
                </a:lnTo>
                <a:lnTo>
                  <a:pt x="590071" y="581292"/>
                </a:lnTo>
                <a:lnTo>
                  <a:pt x="610026" y="580388"/>
                </a:lnTo>
                <a:lnTo>
                  <a:pt x="648899" y="572964"/>
                </a:lnTo>
                <a:lnTo>
                  <a:pt x="685715" y="558170"/>
                </a:lnTo>
                <a:lnTo>
                  <a:pt x="718411" y="536261"/>
                </a:lnTo>
                <a:lnTo>
                  <a:pt x="746884" y="507949"/>
                </a:lnTo>
                <a:lnTo>
                  <a:pt x="769081" y="475277"/>
                </a:lnTo>
                <a:lnTo>
                  <a:pt x="784312" y="439171"/>
                </a:lnTo>
                <a:lnTo>
                  <a:pt x="791801" y="400648"/>
                </a:lnTo>
                <a:lnTo>
                  <a:pt x="792713" y="380495"/>
                </a:lnTo>
                <a:lnTo>
                  <a:pt x="789095" y="340176"/>
                </a:lnTo>
                <a:lnTo>
                  <a:pt x="778201" y="302985"/>
                </a:lnTo>
                <a:lnTo>
                  <a:pt x="759967" y="268985"/>
                </a:lnTo>
                <a:lnTo>
                  <a:pt x="734329" y="238239"/>
                </a:lnTo>
                <a:lnTo>
                  <a:pt x="703286" y="212725"/>
                </a:lnTo>
                <a:lnTo>
                  <a:pt x="668895" y="194421"/>
                </a:lnTo>
                <a:lnTo>
                  <a:pt x="631156" y="183392"/>
                </a:lnTo>
                <a:lnTo>
                  <a:pt x="590071" y="179702"/>
                </a:lnTo>
                <a:lnTo>
                  <a:pt x="579113" y="180074"/>
                </a:lnTo>
                <a:lnTo>
                  <a:pt x="531951" y="188589"/>
                </a:lnTo>
                <a:lnTo>
                  <a:pt x="493216" y="203523"/>
                </a:lnTo>
                <a:lnTo>
                  <a:pt x="511526" y="166107"/>
                </a:lnTo>
                <a:lnTo>
                  <a:pt x="534602" y="133413"/>
                </a:lnTo>
                <a:lnTo>
                  <a:pt x="562570" y="105316"/>
                </a:lnTo>
                <a:lnTo>
                  <a:pt x="595562" y="81687"/>
                </a:lnTo>
                <a:lnTo>
                  <a:pt x="633668" y="62678"/>
                </a:lnTo>
                <a:lnTo>
                  <a:pt x="677825" y="47564"/>
                </a:lnTo>
                <a:lnTo>
                  <a:pt x="727906" y="36407"/>
                </a:lnTo>
                <a:lnTo>
                  <a:pt x="783781" y="29273"/>
                </a:lnTo>
                <a:lnTo>
                  <a:pt x="7569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46837" y="5801155"/>
            <a:ext cx="793115" cy="591185"/>
          </a:xfrm>
          <a:custGeom>
            <a:avLst/>
            <a:gdLst/>
            <a:ahLst/>
            <a:cxnLst/>
            <a:rect l="l" t="t" r="r" b="b"/>
            <a:pathLst>
              <a:path w="793115" h="591185">
                <a:moveTo>
                  <a:pt x="35716" y="590815"/>
                </a:moveTo>
                <a:lnTo>
                  <a:pt x="108994" y="587886"/>
                </a:lnTo>
                <a:lnTo>
                  <a:pt x="156108" y="579013"/>
                </a:lnTo>
                <a:lnTo>
                  <a:pt x="199693" y="564063"/>
                </a:lnTo>
                <a:lnTo>
                  <a:pt x="239716" y="542904"/>
                </a:lnTo>
                <a:lnTo>
                  <a:pt x="276143" y="515405"/>
                </a:lnTo>
                <a:lnTo>
                  <a:pt x="309211" y="482190"/>
                </a:lnTo>
                <a:lnTo>
                  <a:pt x="338387" y="443131"/>
                </a:lnTo>
                <a:lnTo>
                  <a:pt x="363737" y="398195"/>
                </a:lnTo>
                <a:lnTo>
                  <a:pt x="385328" y="347349"/>
                </a:lnTo>
                <a:lnTo>
                  <a:pt x="403224" y="290559"/>
                </a:lnTo>
                <a:lnTo>
                  <a:pt x="422274" y="319097"/>
                </a:lnTo>
                <a:lnTo>
                  <a:pt x="463213" y="363722"/>
                </a:lnTo>
                <a:lnTo>
                  <a:pt x="508016" y="392120"/>
                </a:lnTo>
                <a:lnTo>
                  <a:pt x="559257" y="406364"/>
                </a:lnTo>
                <a:lnTo>
                  <a:pt x="587326" y="408168"/>
                </a:lnTo>
                <a:lnTo>
                  <a:pt x="598174" y="407790"/>
                </a:lnTo>
                <a:lnTo>
                  <a:pt x="644765" y="399135"/>
                </a:lnTo>
                <a:lnTo>
                  <a:pt x="684181" y="383957"/>
                </a:lnTo>
                <a:lnTo>
                  <a:pt x="665869" y="422084"/>
                </a:lnTo>
                <a:lnTo>
                  <a:pt x="642790" y="455475"/>
                </a:lnTo>
                <a:lnTo>
                  <a:pt x="614818" y="484065"/>
                </a:lnTo>
                <a:lnTo>
                  <a:pt x="581826" y="507789"/>
                </a:lnTo>
                <a:lnTo>
                  <a:pt x="543821" y="527109"/>
                </a:lnTo>
                <a:lnTo>
                  <a:pt x="499826" y="542471"/>
                </a:lnTo>
                <a:lnTo>
                  <a:pt x="449776" y="553811"/>
                </a:lnTo>
                <a:lnTo>
                  <a:pt x="393606" y="561062"/>
                </a:lnTo>
                <a:lnTo>
                  <a:pt x="420401" y="590815"/>
                </a:lnTo>
                <a:lnTo>
                  <a:pt x="470629" y="590003"/>
                </a:lnTo>
                <a:lnTo>
                  <a:pt x="524210" y="582930"/>
                </a:lnTo>
                <a:lnTo>
                  <a:pt x="575738" y="567311"/>
                </a:lnTo>
                <a:lnTo>
                  <a:pt x="622386" y="544960"/>
                </a:lnTo>
                <a:lnTo>
                  <a:pt x="677147" y="504088"/>
                </a:lnTo>
                <a:lnTo>
                  <a:pt x="706588" y="473291"/>
                </a:lnTo>
                <a:lnTo>
                  <a:pt x="732037" y="438991"/>
                </a:lnTo>
                <a:lnTo>
                  <a:pt x="753558" y="401253"/>
                </a:lnTo>
                <a:lnTo>
                  <a:pt x="770688" y="361029"/>
                </a:lnTo>
                <a:lnTo>
                  <a:pt x="782924" y="319183"/>
                </a:lnTo>
                <a:lnTo>
                  <a:pt x="790265" y="275653"/>
                </a:lnTo>
                <a:lnTo>
                  <a:pt x="792713" y="230371"/>
                </a:lnTo>
                <a:lnTo>
                  <a:pt x="789214" y="181460"/>
                </a:lnTo>
                <a:lnTo>
                  <a:pt x="778630" y="137412"/>
                </a:lnTo>
                <a:lnTo>
                  <a:pt x="760835" y="98162"/>
                </a:lnTo>
                <a:lnTo>
                  <a:pt x="735698" y="63647"/>
                </a:lnTo>
                <a:lnTo>
                  <a:pt x="704786" y="35606"/>
                </a:lnTo>
                <a:lnTo>
                  <a:pt x="669752" y="15738"/>
                </a:lnTo>
                <a:lnTo>
                  <a:pt x="630599" y="3913"/>
                </a:lnTo>
                <a:lnTo>
                  <a:pt x="587326" y="0"/>
                </a:lnTo>
                <a:lnTo>
                  <a:pt x="555616" y="2086"/>
                </a:lnTo>
                <a:lnTo>
                  <a:pt x="499417" y="18970"/>
                </a:lnTo>
                <a:lnTo>
                  <a:pt x="452244" y="53085"/>
                </a:lnTo>
                <a:lnTo>
                  <a:pt x="411777" y="106766"/>
                </a:lnTo>
                <a:lnTo>
                  <a:pt x="393606" y="141132"/>
                </a:lnTo>
                <a:lnTo>
                  <a:pt x="376734" y="107155"/>
                </a:lnTo>
                <a:lnTo>
                  <a:pt x="337582" y="53474"/>
                </a:lnTo>
                <a:lnTo>
                  <a:pt x="290838" y="18970"/>
                </a:lnTo>
                <a:lnTo>
                  <a:pt x="234444" y="2086"/>
                </a:lnTo>
                <a:lnTo>
                  <a:pt x="202641" y="0"/>
                </a:lnTo>
                <a:lnTo>
                  <a:pt x="182686" y="918"/>
                </a:lnTo>
                <a:lnTo>
                  <a:pt x="143813" y="8463"/>
                </a:lnTo>
                <a:lnTo>
                  <a:pt x="106997" y="23500"/>
                </a:lnTo>
                <a:lnTo>
                  <a:pt x="74301" y="45768"/>
                </a:lnTo>
                <a:lnTo>
                  <a:pt x="45828" y="74543"/>
                </a:lnTo>
                <a:lnTo>
                  <a:pt x="23631" y="107751"/>
                </a:lnTo>
                <a:lnTo>
                  <a:pt x="8400" y="144448"/>
                </a:lnTo>
                <a:lnTo>
                  <a:pt x="911" y="183603"/>
                </a:lnTo>
                <a:lnTo>
                  <a:pt x="0" y="204086"/>
                </a:lnTo>
                <a:lnTo>
                  <a:pt x="3617" y="245065"/>
                </a:lnTo>
                <a:lnTo>
                  <a:pt x="14511" y="282865"/>
                </a:lnTo>
                <a:lnTo>
                  <a:pt x="32745" y="317422"/>
                </a:lnTo>
                <a:lnTo>
                  <a:pt x="58383" y="348672"/>
                </a:lnTo>
                <a:lnTo>
                  <a:pt x="89426" y="374605"/>
                </a:lnTo>
                <a:lnTo>
                  <a:pt x="123817" y="393208"/>
                </a:lnTo>
                <a:lnTo>
                  <a:pt x="161556" y="404417"/>
                </a:lnTo>
                <a:lnTo>
                  <a:pt x="202641" y="408168"/>
                </a:lnTo>
                <a:lnTo>
                  <a:pt x="213599" y="407790"/>
                </a:lnTo>
                <a:lnTo>
                  <a:pt x="260762" y="399136"/>
                </a:lnTo>
                <a:lnTo>
                  <a:pt x="299496" y="383957"/>
                </a:lnTo>
                <a:lnTo>
                  <a:pt x="281186" y="421986"/>
                </a:lnTo>
                <a:lnTo>
                  <a:pt x="258111" y="455215"/>
                </a:lnTo>
                <a:lnTo>
                  <a:pt x="230142" y="483773"/>
                </a:lnTo>
                <a:lnTo>
                  <a:pt x="197151" y="507789"/>
                </a:lnTo>
                <a:lnTo>
                  <a:pt x="159045" y="527109"/>
                </a:lnTo>
                <a:lnTo>
                  <a:pt x="114887" y="542471"/>
                </a:lnTo>
                <a:lnTo>
                  <a:pt x="64806" y="553811"/>
                </a:lnTo>
                <a:lnTo>
                  <a:pt x="8931" y="561062"/>
                </a:lnTo>
                <a:lnTo>
                  <a:pt x="35716" y="5908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54429" y="3150664"/>
            <a:ext cx="8886190" cy="157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0335" marR="5080" indent="-1398270">
              <a:lnSpc>
                <a:spcPct val="1207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love</a:t>
            </a:r>
            <a:r>
              <a:rPr sz="4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reading</a:t>
            </a:r>
            <a:r>
              <a:rPr sz="4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4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biggest</a:t>
            </a:r>
            <a:r>
              <a:rPr sz="4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Calibri"/>
                <a:cs typeface="Calibri"/>
              </a:rPr>
              <a:t>indicator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4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dirty="0">
                <a:solidFill>
                  <a:srgbClr val="FFFFFF"/>
                </a:solidFill>
                <a:latin typeface="Calibri"/>
                <a:cs typeface="Calibri"/>
              </a:rPr>
              <a:t>academic</a:t>
            </a:r>
            <a:r>
              <a:rPr sz="42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Calibri"/>
                <a:cs typeface="Calibri"/>
              </a:rPr>
              <a:t>success.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8810" y="4932997"/>
            <a:ext cx="58489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solidFill>
                  <a:srgbClr val="FFFFFF"/>
                </a:solidFill>
                <a:latin typeface="Calibri"/>
                <a:cs typeface="Calibri"/>
              </a:rPr>
              <a:t>OECD</a:t>
            </a:r>
            <a:r>
              <a:rPr sz="15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Organisation</a:t>
            </a:r>
            <a:r>
              <a:rPr sz="15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55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155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Co-operation</a:t>
            </a:r>
            <a:r>
              <a:rPr sz="15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5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Development)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2" y="2454274"/>
            <a:ext cx="3717925" cy="228663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85"/>
              </a:spcBef>
              <a:buFont typeface="Arial MT"/>
              <a:buChar char="•"/>
              <a:tabLst>
                <a:tab pos="240665" algn="l"/>
              </a:tabLst>
            </a:pPr>
            <a:r>
              <a:rPr sz="3200" dirty="0">
                <a:latin typeface="Calibri"/>
                <a:cs typeface="Calibri"/>
              </a:rPr>
              <a:t>Say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word.</a:t>
            </a:r>
            <a:endParaRPr sz="3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240665" algn="l"/>
              </a:tabLst>
            </a:pPr>
            <a:r>
              <a:rPr sz="3200" dirty="0">
                <a:latin typeface="Calibri"/>
                <a:cs typeface="Calibri"/>
              </a:rPr>
              <a:t>Segment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sounds.</a:t>
            </a:r>
            <a:endParaRPr sz="3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240665" algn="l"/>
              </a:tabLst>
            </a:pPr>
            <a:r>
              <a:rPr sz="3200" dirty="0">
                <a:latin typeface="Calibri"/>
                <a:cs typeface="Calibri"/>
              </a:rPr>
              <a:t>Count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sounds.</a:t>
            </a:r>
            <a:endParaRPr sz="3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90"/>
              </a:spcBef>
              <a:buFont typeface="Arial MT"/>
              <a:buChar char="•"/>
              <a:tabLst>
                <a:tab pos="240665" algn="l"/>
              </a:tabLst>
            </a:pPr>
            <a:r>
              <a:rPr sz="3200" spc="-10" dirty="0">
                <a:latin typeface="Calibri"/>
                <a:cs typeface="Calibri"/>
              </a:rPr>
              <a:t>Write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them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down.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Spelling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5850" y="1800225"/>
            <a:ext cx="6734175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9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050" y="257175"/>
            <a:ext cx="1266825" cy="1266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-2"/>
            <a:ext cx="855345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88970" y="2761043"/>
            <a:ext cx="5826125" cy="1021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0" u="none" dirty="0">
                <a:latin typeface="Calibri"/>
                <a:cs typeface="Calibri"/>
              </a:rPr>
              <a:t>Reading</a:t>
            </a:r>
            <a:r>
              <a:rPr sz="6500" u="none" spc="-140" dirty="0">
                <a:latin typeface="Calibri"/>
                <a:cs typeface="Calibri"/>
              </a:rPr>
              <a:t> </a:t>
            </a:r>
            <a:r>
              <a:rPr sz="6500" u="none" dirty="0">
                <a:latin typeface="Calibri"/>
                <a:cs typeface="Calibri"/>
              </a:rPr>
              <a:t>at</a:t>
            </a:r>
            <a:r>
              <a:rPr sz="6500" u="none" spc="-135" dirty="0">
                <a:latin typeface="Calibri"/>
                <a:cs typeface="Calibri"/>
              </a:rPr>
              <a:t> </a:t>
            </a:r>
            <a:r>
              <a:rPr sz="6500" u="none" spc="-20" dirty="0">
                <a:latin typeface="Calibri"/>
                <a:cs typeface="Calibri"/>
              </a:rPr>
              <a:t>home</a:t>
            </a:r>
            <a:endParaRPr sz="6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8750" y="190500"/>
            <a:ext cx="1733550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2" y="2018411"/>
            <a:ext cx="6052820" cy="320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755"/>
              </a:lnSpc>
              <a:spcBef>
                <a:spcPts val="105"/>
              </a:spcBef>
            </a:pP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Reading</a:t>
            </a:r>
            <a:r>
              <a:rPr sz="2400" b="1" spc="-6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book</a:t>
            </a:r>
            <a:r>
              <a:rPr sz="2400" b="1" spc="-7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and</a:t>
            </a:r>
            <a:r>
              <a:rPr sz="2400" b="1" spc="-6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chatting</a:t>
            </a:r>
            <a:r>
              <a:rPr sz="2400" b="1" spc="1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had</a:t>
            </a:r>
            <a:r>
              <a:rPr sz="2400" b="1" spc="-6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C4F76"/>
                </a:solidFill>
                <a:latin typeface="Calibri"/>
                <a:cs typeface="Calibri"/>
              </a:rPr>
              <a:t>positive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55"/>
              </a:lnSpc>
            </a:pP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impact</a:t>
            </a:r>
            <a:r>
              <a:rPr sz="2400" b="1" spc="-1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a</a:t>
            </a:r>
            <a:r>
              <a:rPr sz="2400" b="1" spc="-5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year</a:t>
            </a:r>
            <a:r>
              <a:rPr sz="2400" b="1" spc="-2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later</a:t>
            </a:r>
            <a:r>
              <a:rPr sz="2400" b="1" spc="-2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on</a:t>
            </a:r>
            <a:r>
              <a:rPr sz="2400" b="1" spc="-7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C4F76"/>
                </a:solidFill>
                <a:latin typeface="Calibri"/>
                <a:cs typeface="Calibri"/>
              </a:rPr>
              <a:t>children’s</a:t>
            </a:r>
            <a:r>
              <a:rPr sz="2400" b="1" spc="-4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C4F76"/>
                </a:solidFill>
                <a:latin typeface="Calibri"/>
                <a:cs typeface="Calibri"/>
              </a:rPr>
              <a:t>ability</a:t>
            </a:r>
            <a:r>
              <a:rPr sz="2400" b="1" spc="-8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C4F76"/>
                </a:solidFill>
                <a:latin typeface="Calibri"/>
                <a:cs typeface="Calibri"/>
              </a:rPr>
              <a:t>to…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understand</a:t>
            </a:r>
            <a:r>
              <a:rPr sz="2400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words</a:t>
            </a:r>
            <a:r>
              <a:rPr sz="2400" spc="-1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and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sentences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use</a:t>
            </a:r>
            <a:r>
              <a:rPr sz="24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2400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wide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range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of</a:t>
            </a:r>
            <a:r>
              <a:rPr sz="24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vocabulary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develop</a:t>
            </a:r>
            <a:r>
              <a:rPr sz="2400" spc="-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listening</a:t>
            </a:r>
            <a:r>
              <a:rPr sz="2400" spc="-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comprehension</a:t>
            </a:r>
            <a:r>
              <a:rPr sz="2400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skills.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89900"/>
              </a:lnSpc>
              <a:spcBef>
                <a:spcPts val="1020"/>
              </a:spcBef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The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amount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books</a:t>
            </a:r>
            <a:r>
              <a:rPr sz="2400" spc="-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children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were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exposed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D0D0D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by</a:t>
            </a:r>
            <a:r>
              <a:rPr sz="2400" spc="-10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age</a:t>
            </a:r>
            <a:r>
              <a:rPr sz="24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6</a:t>
            </a:r>
            <a:r>
              <a:rPr sz="2400" spc="-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was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positive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predictor</a:t>
            </a:r>
            <a:r>
              <a:rPr sz="24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their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 reading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ability</a:t>
            </a:r>
            <a:r>
              <a:rPr sz="24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two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years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later.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482" y="243840"/>
            <a:ext cx="7019290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The</a:t>
            </a:r>
            <a:r>
              <a:rPr sz="3950" b="0" u="none" spc="4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most</a:t>
            </a:r>
            <a:r>
              <a:rPr sz="3950" b="0" u="none" spc="-5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important</a:t>
            </a:r>
            <a:r>
              <a:rPr sz="3950" b="0" u="none" spc="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thing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you</a:t>
            </a:r>
            <a:r>
              <a:rPr sz="3950" b="0" u="none" spc="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5" dirty="0">
                <a:solidFill>
                  <a:srgbClr val="ED7D2F"/>
                </a:solidFill>
                <a:latin typeface="Calibri"/>
                <a:cs typeface="Calibri"/>
              </a:rPr>
              <a:t>can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do</a:t>
            </a:r>
            <a:r>
              <a:rPr sz="3950" b="0" u="none" spc="-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is</a:t>
            </a:r>
            <a:r>
              <a:rPr sz="3950" b="0" u="none" spc="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with</a:t>
            </a:r>
            <a:r>
              <a:rPr sz="3950" b="0" u="none" spc="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your</a:t>
            </a:r>
            <a:r>
              <a:rPr sz="3950" b="0" u="none" spc="4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child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8482" y="6147117"/>
            <a:ext cx="952944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i="1" spc="-10" dirty="0">
                <a:solidFill>
                  <a:srgbClr val="585858"/>
                </a:solidFill>
                <a:latin typeface="Calibri"/>
                <a:cs typeface="Calibri"/>
              </a:rPr>
              <a:t>Parental</a:t>
            </a:r>
            <a:r>
              <a:rPr sz="1400" i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85858"/>
                </a:solidFill>
                <a:latin typeface="Calibri"/>
                <a:cs typeface="Calibri"/>
              </a:rPr>
              <a:t>involvement</a:t>
            </a:r>
            <a:r>
              <a:rPr sz="1400" i="1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1400" i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400" i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85858"/>
                </a:solidFill>
                <a:latin typeface="Calibri"/>
                <a:cs typeface="Calibri"/>
              </a:rPr>
              <a:t>development</a:t>
            </a:r>
            <a:r>
              <a:rPr sz="1400" i="1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400" i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85858"/>
                </a:solidFill>
                <a:latin typeface="Calibri"/>
                <a:cs typeface="Calibri"/>
              </a:rPr>
              <a:t>children’s</a:t>
            </a:r>
            <a:r>
              <a:rPr sz="1400" i="1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reading</a:t>
            </a:r>
            <a:r>
              <a:rPr sz="1400" i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skills:</a:t>
            </a:r>
            <a:r>
              <a:rPr sz="1400" i="1" spc="3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400" i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85858"/>
                </a:solidFill>
                <a:latin typeface="Calibri"/>
                <a:cs typeface="Calibri"/>
              </a:rPr>
              <a:t>five-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r>
              <a:rPr sz="1400" i="1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longitudinal</a:t>
            </a:r>
            <a:r>
              <a:rPr sz="1400" i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r>
              <a:rPr sz="1400" i="1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(2002)</a:t>
            </a:r>
            <a:r>
              <a:rPr sz="14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Senechal,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M.</a:t>
            </a:r>
            <a:r>
              <a:rPr sz="14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4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Lefvre,</a:t>
            </a: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725" y="1848611"/>
            <a:ext cx="4391025" cy="38759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181" y="2571614"/>
            <a:ext cx="3167262" cy="30148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" y="2667000"/>
            <a:ext cx="2981325" cy="282892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24075" y="1371600"/>
            <a:ext cx="9577705" cy="5248275"/>
            <a:chOff x="2124075" y="1371600"/>
            <a:chExt cx="9577705" cy="52482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0529" y="2181103"/>
              <a:ext cx="3091066" cy="37863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5850" y="2276475"/>
              <a:ext cx="2905125" cy="36004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4075" y="1371600"/>
              <a:ext cx="7943850" cy="52482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Books</a:t>
            </a:r>
            <a:r>
              <a:rPr sz="3950" b="0" u="none" spc="2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going</a:t>
            </a:r>
            <a:r>
              <a:rPr sz="3950" b="0" u="none" spc="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0" dirty="0">
                <a:solidFill>
                  <a:srgbClr val="ED7D2F"/>
                </a:solidFill>
                <a:latin typeface="Calibri"/>
                <a:cs typeface="Calibri"/>
              </a:rPr>
              <a:t>home</a:t>
            </a:r>
            <a:endParaRPr sz="39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71925" y="3362325"/>
            <a:ext cx="4333875" cy="2239010"/>
            <a:chOff x="3971925" y="3362325"/>
            <a:chExt cx="4333875" cy="2239010"/>
          </a:xfrm>
        </p:grpSpPr>
        <p:sp>
          <p:nvSpPr>
            <p:cNvPr id="10" name="object 10"/>
            <p:cNvSpPr/>
            <p:nvPr/>
          </p:nvSpPr>
          <p:spPr>
            <a:xfrm>
              <a:off x="4057650" y="4295775"/>
              <a:ext cx="4248150" cy="1123950"/>
            </a:xfrm>
            <a:custGeom>
              <a:avLst/>
              <a:gdLst/>
              <a:ahLst/>
              <a:cxnLst/>
              <a:rect l="l" t="t" r="r" b="b"/>
              <a:pathLst>
                <a:path w="4248150" h="1123950">
                  <a:moveTo>
                    <a:pt x="4248150" y="0"/>
                  </a:moveTo>
                  <a:lnTo>
                    <a:pt x="0" y="0"/>
                  </a:lnTo>
                  <a:lnTo>
                    <a:pt x="0" y="1123950"/>
                  </a:lnTo>
                  <a:lnTo>
                    <a:pt x="4248150" y="1123950"/>
                  </a:lnTo>
                  <a:lnTo>
                    <a:pt x="4248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1925" y="4074718"/>
              <a:ext cx="4222115" cy="1526540"/>
            </a:xfrm>
            <a:custGeom>
              <a:avLst/>
              <a:gdLst/>
              <a:ahLst/>
              <a:cxnLst/>
              <a:rect l="l" t="t" r="r" b="b"/>
              <a:pathLst>
                <a:path w="4222115" h="1526539">
                  <a:moveTo>
                    <a:pt x="696442" y="594944"/>
                  </a:moveTo>
                  <a:lnTo>
                    <a:pt x="692467" y="549503"/>
                  </a:lnTo>
                  <a:lnTo>
                    <a:pt x="680758" y="506666"/>
                  </a:lnTo>
                  <a:lnTo>
                    <a:pt x="662063" y="467182"/>
                  </a:lnTo>
                  <a:lnTo>
                    <a:pt x="637095" y="431761"/>
                  </a:lnTo>
                  <a:lnTo>
                    <a:pt x="606590" y="401154"/>
                  </a:lnTo>
                  <a:lnTo>
                    <a:pt x="571271" y="376072"/>
                  </a:lnTo>
                  <a:lnTo>
                    <a:pt x="531863" y="357251"/>
                  </a:lnTo>
                  <a:lnTo>
                    <a:pt x="489089" y="345427"/>
                  </a:lnTo>
                  <a:lnTo>
                    <a:pt x="483298" y="344893"/>
                  </a:lnTo>
                  <a:lnTo>
                    <a:pt x="403809" y="344893"/>
                  </a:lnTo>
                  <a:lnTo>
                    <a:pt x="355447" y="357149"/>
                  </a:lnTo>
                  <a:lnTo>
                    <a:pt x="315976" y="375869"/>
                  </a:lnTo>
                  <a:lnTo>
                    <a:pt x="280568" y="400824"/>
                  </a:lnTo>
                  <a:lnTo>
                    <a:pt x="249961" y="431304"/>
                  </a:lnTo>
                  <a:lnTo>
                    <a:pt x="224891" y="466598"/>
                  </a:lnTo>
                  <a:lnTo>
                    <a:pt x="206070" y="505980"/>
                  </a:lnTo>
                  <a:lnTo>
                    <a:pt x="194246" y="548728"/>
                  </a:lnTo>
                  <a:lnTo>
                    <a:pt x="190144" y="594144"/>
                  </a:lnTo>
                  <a:lnTo>
                    <a:pt x="194373" y="639559"/>
                  </a:lnTo>
                  <a:lnTo>
                    <a:pt x="206286" y="682345"/>
                  </a:lnTo>
                  <a:lnTo>
                    <a:pt x="225171" y="721766"/>
                  </a:lnTo>
                  <a:lnTo>
                    <a:pt x="250291" y="757097"/>
                  </a:lnTo>
                  <a:lnTo>
                    <a:pt x="280936" y="787603"/>
                  </a:lnTo>
                  <a:lnTo>
                    <a:pt x="316357" y="812571"/>
                  </a:lnTo>
                  <a:lnTo>
                    <a:pt x="355841" y="831278"/>
                  </a:lnTo>
                  <a:lnTo>
                    <a:pt x="398653" y="842975"/>
                  </a:lnTo>
                  <a:lnTo>
                    <a:pt x="444080" y="846950"/>
                  </a:lnTo>
                  <a:lnTo>
                    <a:pt x="489127" y="842759"/>
                  </a:lnTo>
                  <a:lnTo>
                    <a:pt x="531596" y="830922"/>
                  </a:lnTo>
                  <a:lnTo>
                    <a:pt x="570776" y="812165"/>
                  </a:lnTo>
                  <a:lnTo>
                    <a:pt x="605955" y="787222"/>
                  </a:lnTo>
                  <a:lnTo>
                    <a:pt x="636397" y="756805"/>
                  </a:lnTo>
                  <a:lnTo>
                    <a:pt x="661390" y="721652"/>
                  </a:lnTo>
                  <a:lnTo>
                    <a:pt x="680212" y="682472"/>
                  </a:lnTo>
                  <a:lnTo>
                    <a:pt x="692137" y="639991"/>
                  </a:lnTo>
                  <a:lnTo>
                    <a:pt x="696442" y="594944"/>
                  </a:lnTo>
                  <a:close/>
                </a:path>
                <a:path w="4222115" h="1526539">
                  <a:moveTo>
                    <a:pt x="886587" y="1141755"/>
                  </a:moveTo>
                  <a:lnTo>
                    <a:pt x="885672" y="1117028"/>
                  </a:lnTo>
                  <a:lnTo>
                    <a:pt x="885647" y="1092225"/>
                  </a:lnTo>
                  <a:lnTo>
                    <a:pt x="885990" y="1067422"/>
                  </a:lnTo>
                  <a:lnTo>
                    <a:pt x="886206" y="1042695"/>
                  </a:lnTo>
                  <a:lnTo>
                    <a:pt x="879068" y="972553"/>
                  </a:lnTo>
                  <a:lnTo>
                    <a:pt x="856488" y="905992"/>
                  </a:lnTo>
                  <a:lnTo>
                    <a:pt x="818438" y="843724"/>
                  </a:lnTo>
                  <a:lnTo>
                    <a:pt x="766140" y="791870"/>
                  </a:lnTo>
                  <a:lnTo>
                    <a:pt x="735406" y="833094"/>
                  </a:lnTo>
                  <a:lnTo>
                    <a:pt x="701979" y="869302"/>
                  </a:lnTo>
                  <a:lnTo>
                    <a:pt x="665810" y="900341"/>
                  </a:lnTo>
                  <a:lnTo>
                    <a:pt x="626846" y="926045"/>
                  </a:lnTo>
                  <a:lnTo>
                    <a:pt x="585050" y="946277"/>
                  </a:lnTo>
                  <a:lnTo>
                    <a:pt x="540359" y="960882"/>
                  </a:lnTo>
                  <a:lnTo>
                    <a:pt x="492721" y="969683"/>
                  </a:lnTo>
                  <a:lnTo>
                    <a:pt x="442099" y="972553"/>
                  </a:lnTo>
                  <a:lnTo>
                    <a:pt x="391617" y="969518"/>
                  </a:lnTo>
                  <a:lnTo>
                    <a:pt x="344157" y="960539"/>
                  </a:lnTo>
                  <a:lnTo>
                    <a:pt x="299656" y="945769"/>
                  </a:lnTo>
                  <a:lnTo>
                    <a:pt x="258089" y="925410"/>
                  </a:lnTo>
                  <a:lnTo>
                    <a:pt x="219417" y="899617"/>
                  </a:lnTo>
                  <a:lnTo>
                    <a:pt x="183603" y="868578"/>
                  </a:lnTo>
                  <a:lnTo>
                    <a:pt x="150622" y="832472"/>
                  </a:lnTo>
                  <a:lnTo>
                    <a:pt x="120421" y="791476"/>
                  </a:lnTo>
                  <a:lnTo>
                    <a:pt x="80137" y="829360"/>
                  </a:lnTo>
                  <a:lnTo>
                    <a:pt x="47434" y="871410"/>
                  </a:lnTo>
                  <a:lnTo>
                    <a:pt x="23495" y="918070"/>
                  </a:lnTo>
                  <a:lnTo>
                    <a:pt x="9499" y="969784"/>
                  </a:lnTo>
                  <a:lnTo>
                    <a:pt x="4902" y="1012317"/>
                  </a:lnTo>
                  <a:lnTo>
                    <a:pt x="2959" y="1055319"/>
                  </a:lnTo>
                  <a:lnTo>
                    <a:pt x="1930" y="1098562"/>
                  </a:lnTo>
                  <a:lnTo>
                    <a:pt x="0" y="1141755"/>
                  </a:lnTo>
                  <a:lnTo>
                    <a:pt x="1333" y="1169225"/>
                  </a:lnTo>
                  <a:lnTo>
                    <a:pt x="8953" y="1192682"/>
                  </a:lnTo>
                  <a:lnTo>
                    <a:pt x="23787" y="1211973"/>
                  </a:lnTo>
                  <a:lnTo>
                    <a:pt x="46736" y="1226947"/>
                  </a:lnTo>
                  <a:lnTo>
                    <a:pt x="839851" y="1226947"/>
                  </a:lnTo>
                  <a:lnTo>
                    <a:pt x="862863" y="1211973"/>
                  </a:lnTo>
                  <a:lnTo>
                    <a:pt x="877773" y="1192682"/>
                  </a:lnTo>
                  <a:lnTo>
                    <a:pt x="885405" y="1169225"/>
                  </a:lnTo>
                  <a:lnTo>
                    <a:pt x="886587" y="1141755"/>
                  </a:lnTo>
                  <a:close/>
                </a:path>
                <a:path w="4222115" h="1526539">
                  <a:moveTo>
                    <a:pt x="3393478" y="892860"/>
                  </a:moveTo>
                  <a:lnTo>
                    <a:pt x="3389503" y="847318"/>
                  </a:lnTo>
                  <a:lnTo>
                    <a:pt x="3377793" y="804367"/>
                  </a:lnTo>
                  <a:lnTo>
                    <a:pt x="3359061" y="764755"/>
                  </a:lnTo>
                  <a:lnTo>
                    <a:pt x="3334042" y="729208"/>
                  </a:lnTo>
                  <a:lnTo>
                    <a:pt x="3303473" y="698474"/>
                  </a:lnTo>
                  <a:lnTo>
                    <a:pt x="3268078" y="673290"/>
                  </a:lnTo>
                  <a:lnTo>
                    <a:pt x="3228581" y="654380"/>
                  </a:lnTo>
                  <a:lnTo>
                    <a:pt x="3185718" y="642493"/>
                  </a:lnTo>
                  <a:lnTo>
                    <a:pt x="3140214" y="638365"/>
                  </a:lnTo>
                  <a:lnTo>
                    <a:pt x="3094698" y="642467"/>
                  </a:lnTo>
                  <a:lnTo>
                    <a:pt x="3051784" y="654278"/>
                  </a:lnTo>
                  <a:lnTo>
                    <a:pt x="3012224" y="673074"/>
                  </a:lnTo>
                  <a:lnTo>
                    <a:pt x="2976753" y="698144"/>
                  </a:lnTo>
                  <a:lnTo>
                    <a:pt x="2946082" y="728751"/>
                  </a:lnTo>
                  <a:lnTo>
                    <a:pt x="2920949" y="764171"/>
                  </a:lnTo>
                  <a:lnTo>
                    <a:pt x="2902089" y="803681"/>
                  </a:lnTo>
                  <a:lnTo>
                    <a:pt x="2890240" y="846556"/>
                  </a:lnTo>
                  <a:lnTo>
                    <a:pt x="2886125" y="892060"/>
                  </a:lnTo>
                  <a:lnTo>
                    <a:pt x="2890355" y="937564"/>
                  </a:lnTo>
                  <a:lnTo>
                    <a:pt x="2902305" y="980427"/>
                  </a:lnTo>
                  <a:lnTo>
                    <a:pt x="2921228" y="1019911"/>
                  </a:lnTo>
                  <a:lnTo>
                    <a:pt x="2946400" y="1055306"/>
                  </a:lnTo>
                  <a:lnTo>
                    <a:pt x="2977108" y="1085875"/>
                  </a:lnTo>
                  <a:lnTo>
                    <a:pt x="3012605" y="1110894"/>
                  </a:lnTo>
                  <a:lnTo>
                    <a:pt x="3052178" y="1129626"/>
                  </a:lnTo>
                  <a:lnTo>
                    <a:pt x="3095091" y="1141349"/>
                  </a:lnTo>
                  <a:lnTo>
                    <a:pt x="3140608" y="1145336"/>
                  </a:lnTo>
                  <a:lnTo>
                    <a:pt x="3185744" y="1141133"/>
                  </a:lnTo>
                  <a:lnTo>
                    <a:pt x="3228314" y="1129271"/>
                  </a:lnTo>
                  <a:lnTo>
                    <a:pt x="3267570" y="1110488"/>
                  </a:lnTo>
                  <a:lnTo>
                    <a:pt x="3302812" y="1085494"/>
                  </a:lnTo>
                  <a:lnTo>
                    <a:pt x="3333318" y="1055027"/>
                  </a:lnTo>
                  <a:lnTo>
                    <a:pt x="3358350" y="1019797"/>
                  </a:lnTo>
                  <a:lnTo>
                    <a:pt x="3377209" y="980541"/>
                  </a:lnTo>
                  <a:lnTo>
                    <a:pt x="3389160" y="937983"/>
                  </a:lnTo>
                  <a:lnTo>
                    <a:pt x="3393478" y="892860"/>
                  </a:lnTo>
                  <a:close/>
                </a:path>
                <a:path w="4222115" h="1526539">
                  <a:moveTo>
                    <a:pt x="3584041" y="1440700"/>
                  </a:moveTo>
                  <a:lnTo>
                    <a:pt x="3583152" y="1415923"/>
                  </a:lnTo>
                  <a:lnTo>
                    <a:pt x="3583114" y="1391081"/>
                  </a:lnTo>
                  <a:lnTo>
                    <a:pt x="3583457" y="1366227"/>
                  </a:lnTo>
                  <a:lnTo>
                    <a:pt x="3583673" y="1341450"/>
                  </a:lnTo>
                  <a:lnTo>
                    <a:pt x="3576510" y="1271181"/>
                  </a:lnTo>
                  <a:lnTo>
                    <a:pt x="3553879" y="1204480"/>
                  </a:lnTo>
                  <a:lnTo>
                    <a:pt x="3515779" y="1142111"/>
                  </a:lnTo>
                  <a:lnTo>
                    <a:pt x="3463379" y="1090155"/>
                  </a:lnTo>
                  <a:lnTo>
                    <a:pt x="3432568" y="1131455"/>
                  </a:lnTo>
                  <a:lnTo>
                    <a:pt x="3399053" y="1167739"/>
                  </a:lnTo>
                  <a:lnTo>
                    <a:pt x="3362807" y="1198829"/>
                  </a:lnTo>
                  <a:lnTo>
                    <a:pt x="3323767" y="1224584"/>
                  </a:lnTo>
                  <a:lnTo>
                    <a:pt x="3281870" y="1244854"/>
                  </a:lnTo>
                  <a:lnTo>
                    <a:pt x="3237090" y="1259484"/>
                  </a:lnTo>
                  <a:lnTo>
                    <a:pt x="3189351" y="1268310"/>
                  </a:lnTo>
                  <a:lnTo>
                    <a:pt x="3138627" y="1271181"/>
                  </a:lnTo>
                  <a:lnTo>
                    <a:pt x="3088043" y="1268145"/>
                  </a:lnTo>
                  <a:lnTo>
                    <a:pt x="3040469" y="1259141"/>
                  </a:lnTo>
                  <a:lnTo>
                    <a:pt x="2995866" y="1244346"/>
                  </a:lnTo>
                  <a:lnTo>
                    <a:pt x="2954210" y="1223937"/>
                  </a:lnTo>
                  <a:lnTo>
                    <a:pt x="2915462" y="1198105"/>
                  </a:lnTo>
                  <a:lnTo>
                    <a:pt x="2879585" y="1167003"/>
                  </a:lnTo>
                  <a:lnTo>
                    <a:pt x="2846527" y="1130833"/>
                  </a:lnTo>
                  <a:lnTo>
                    <a:pt x="2816263" y="1089748"/>
                  </a:lnTo>
                  <a:lnTo>
                    <a:pt x="2775889" y="1127721"/>
                  </a:lnTo>
                  <a:lnTo>
                    <a:pt x="2743111" y="1169847"/>
                  </a:lnTo>
                  <a:lnTo>
                    <a:pt x="2719120" y="1216596"/>
                  </a:lnTo>
                  <a:lnTo>
                    <a:pt x="2705100" y="1268399"/>
                  </a:lnTo>
                  <a:lnTo>
                    <a:pt x="2700477" y="1311008"/>
                  </a:lnTo>
                  <a:lnTo>
                    <a:pt x="2698546" y="1354099"/>
                  </a:lnTo>
                  <a:lnTo>
                    <a:pt x="2697505" y="1397419"/>
                  </a:lnTo>
                  <a:lnTo>
                    <a:pt x="2695575" y="1440700"/>
                  </a:lnTo>
                  <a:lnTo>
                    <a:pt x="2696908" y="1468221"/>
                  </a:lnTo>
                  <a:lnTo>
                    <a:pt x="2704554" y="1491716"/>
                  </a:lnTo>
                  <a:lnTo>
                    <a:pt x="2719413" y="1511046"/>
                  </a:lnTo>
                  <a:lnTo>
                    <a:pt x="2742412" y="1526057"/>
                  </a:lnTo>
                  <a:lnTo>
                    <a:pt x="3537204" y="1526057"/>
                  </a:lnTo>
                  <a:lnTo>
                    <a:pt x="3560267" y="1511046"/>
                  </a:lnTo>
                  <a:lnTo>
                    <a:pt x="3575215" y="1491716"/>
                  </a:lnTo>
                  <a:lnTo>
                    <a:pt x="3582860" y="1468221"/>
                  </a:lnTo>
                  <a:lnTo>
                    <a:pt x="3584041" y="1440700"/>
                  </a:lnTo>
                  <a:close/>
                </a:path>
                <a:path w="4222115" h="1526539">
                  <a:moveTo>
                    <a:pt x="3960037" y="252476"/>
                  </a:moveTo>
                  <a:lnTo>
                    <a:pt x="3959237" y="246545"/>
                  </a:lnTo>
                  <a:lnTo>
                    <a:pt x="3958818" y="241782"/>
                  </a:lnTo>
                  <a:lnTo>
                    <a:pt x="3957650" y="236969"/>
                  </a:lnTo>
                  <a:lnTo>
                    <a:pt x="3943350" y="194056"/>
                  </a:lnTo>
                  <a:lnTo>
                    <a:pt x="3923068" y="154063"/>
                  </a:lnTo>
                  <a:lnTo>
                    <a:pt x="3897414" y="117538"/>
                  </a:lnTo>
                  <a:lnTo>
                    <a:pt x="3867010" y="85001"/>
                  </a:lnTo>
                  <a:lnTo>
                    <a:pt x="3832453" y="56997"/>
                  </a:lnTo>
                  <a:lnTo>
                    <a:pt x="3794379" y="34074"/>
                  </a:lnTo>
                  <a:lnTo>
                    <a:pt x="3753383" y="16776"/>
                  </a:lnTo>
                  <a:lnTo>
                    <a:pt x="3710063" y="5613"/>
                  </a:lnTo>
                  <a:lnTo>
                    <a:pt x="3665055" y="1155"/>
                  </a:lnTo>
                  <a:lnTo>
                    <a:pt x="3611638" y="304"/>
                  </a:lnTo>
                  <a:lnTo>
                    <a:pt x="3558159" y="0"/>
                  </a:lnTo>
                  <a:lnTo>
                    <a:pt x="3504654" y="76"/>
                  </a:lnTo>
                  <a:lnTo>
                    <a:pt x="3397681" y="647"/>
                  </a:lnTo>
                  <a:lnTo>
                    <a:pt x="3341509" y="787"/>
                  </a:lnTo>
                  <a:lnTo>
                    <a:pt x="3338703" y="1155"/>
                  </a:lnTo>
                  <a:lnTo>
                    <a:pt x="3334740" y="1943"/>
                  </a:lnTo>
                  <a:lnTo>
                    <a:pt x="3333902" y="38315"/>
                  </a:lnTo>
                  <a:lnTo>
                    <a:pt x="3334855" y="74015"/>
                  </a:lnTo>
                  <a:lnTo>
                    <a:pt x="3352203" y="142506"/>
                  </a:lnTo>
                  <a:lnTo>
                    <a:pt x="3376853" y="182333"/>
                  </a:lnTo>
                  <a:lnTo>
                    <a:pt x="3407283" y="213309"/>
                  </a:lnTo>
                  <a:lnTo>
                    <a:pt x="3443313" y="235470"/>
                  </a:lnTo>
                  <a:lnTo>
                    <a:pt x="3484702" y="248907"/>
                  </a:lnTo>
                  <a:lnTo>
                    <a:pt x="3531273" y="253682"/>
                  </a:lnTo>
                  <a:lnTo>
                    <a:pt x="3634803" y="253847"/>
                  </a:lnTo>
                  <a:lnTo>
                    <a:pt x="3949712" y="253682"/>
                  </a:lnTo>
                  <a:lnTo>
                    <a:pt x="3954475" y="252895"/>
                  </a:lnTo>
                  <a:lnTo>
                    <a:pt x="3960037" y="252476"/>
                  </a:lnTo>
                  <a:close/>
                </a:path>
                <a:path w="4222115" h="1526539">
                  <a:moveTo>
                    <a:pt x="3968927" y="435597"/>
                  </a:moveTo>
                  <a:lnTo>
                    <a:pt x="3965968" y="381114"/>
                  </a:lnTo>
                  <a:lnTo>
                    <a:pt x="3963212" y="381114"/>
                  </a:lnTo>
                  <a:lnTo>
                    <a:pt x="3961993" y="380695"/>
                  </a:lnTo>
                  <a:lnTo>
                    <a:pt x="3692448" y="380530"/>
                  </a:lnTo>
                  <a:lnTo>
                    <a:pt x="3531654" y="380695"/>
                  </a:lnTo>
                  <a:lnTo>
                    <a:pt x="3496589" y="379120"/>
                  </a:lnTo>
                  <a:lnTo>
                    <a:pt x="3429025" y="364959"/>
                  </a:lnTo>
                  <a:lnTo>
                    <a:pt x="3381565" y="343471"/>
                  </a:lnTo>
                  <a:lnTo>
                    <a:pt x="3337915" y="319938"/>
                  </a:lnTo>
                  <a:lnTo>
                    <a:pt x="3337153" y="362369"/>
                  </a:lnTo>
                  <a:lnTo>
                    <a:pt x="3335972" y="404876"/>
                  </a:lnTo>
                  <a:lnTo>
                    <a:pt x="3336074" y="447319"/>
                  </a:lnTo>
                  <a:lnTo>
                    <a:pt x="3339122" y="489496"/>
                  </a:lnTo>
                  <a:lnTo>
                    <a:pt x="3348888" y="537159"/>
                  </a:lnTo>
                  <a:lnTo>
                    <a:pt x="3365792" y="581507"/>
                  </a:lnTo>
                  <a:lnTo>
                    <a:pt x="3389109" y="622071"/>
                  </a:lnTo>
                  <a:lnTo>
                    <a:pt x="3418103" y="658380"/>
                  </a:lnTo>
                  <a:lnTo>
                    <a:pt x="3452025" y="689965"/>
                  </a:lnTo>
                  <a:lnTo>
                    <a:pt x="3490163" y="716330"/>
                  </a:lnTo>
                  <a:lnTo>
                    <a:pt x="3531781" y="737019"/>
                  </a:lnTo>
                  <a:lnTo>
                    <a:pt x="3576116" y="751560"/>
                  </a:lnTo>
                  <a:lnTo>
                    <a:pt x="3622471" y="759472"/>
                  </a:lnTo>
                  <a:lnTo>
                    <a:pt x="3670096" y="760285"/>
                  </a:lnTo>
                  <a:lnTo>
                    <a:pt x="3718242" y="753516"/>
                  </a:lnTo>
                  <a:lnTo>
                    <a:pt x="3757218" y="742238"/>
                  </a:lnTo>
                  <a:lnTo>
                    <a:pt x="3794709" y="726059"/>
                  </a:lnTo>
                  <a:lnTo>
                    <a:pt x="3830104" y="705104"/>
                  </a:lnTo>
                  <a:lnTo>
                    <a:pt x="3862819" y="679500"/>
                  </a:lnTo>
                  <a:lnTo>
                    <a:pt x="3892245" y="649376"/>
                  </a:lnTo>
                  <a:lnTo>
                    <a:pt x="3917772" y="614870"/>
                  </a:lnTo>
                  <a:lnTo>
                    <a:pt x="3938803" y="576110"/>
                  </a:lnTo>
                  <a:lnTo>
                    <a:pt x="3954742" y="533222"/>
                  </a:lnTo>
                  <a:lnTo>
                    <a:pt x="3964978" y="486346"/>
                  </a:lnTo>
                  <a:lnTo>
                    <a:pt x="3968927" y="435597"/>
                  </a:lnTo>
                  <a:close/>
                </a:path>
                <a:path w="4222115" h="1526539">
                  <a:moveTo>
                    <a:pt x="4221670" y="921435"/>
                  </a:moveTo>
                  <a:lnTo>
                    <a:pt x="4215587" y="897458"/>
                  </a:lnTo>
                  <a:lnTo>
                    <a:pt x="4209834" y="873442"/>
                  </a:lnTo>
                  <a:lnTo>
                    <a:pt x="4203331" y="849782"/>
                  </a:lnTo>
                  <a:lnTo>
                    <a:pt x="4173499" y="784479"/>
                  </a:lnTo>
                  <a:lnTo>
                    <a:pt x="4146626" y="747077"/>
                  </a:lnTo>
                  <a:lnTo>
                    <a:pt x="4114647" y="714616"/>
                  </a:lnTo>
                  <a:lnTo>
                    <a:pt x="4077792" y="687019"/>
                  </a:lnTo>
                  <a:lnTo>
                    <a:pt x="4036237" y="664184"/>
                  </a:lnTo>
                  <a:lnTo>
                    <a:pt x="4003992" y="707936"/>
                  </a:lnTo>
                  <a:lnTo>
                    <a:pt x="3969994" y="747064"/>
                  </a:lnTo>
                  <a:lnTo>
                    <a:pt x="3934180" y="781494"/>
                  </a:lnTo>
                  <a:lnTo>
                    <a:pt x="3896550" y="811174"/>
                  </a:lnTo>
                  <a:lnTo>
                    <a:pt x="3857040" y="836028"/>
                  </a:lnTo>
                  <a:lnTo>
                    <a:pt x="3815651" y="856018"/>
                  </a:lnTo>
                  <a:lnTo>
                    <a:pt x="3772331" y="871054"/>
                  </a:lnTo>
                  <a:lnTo>
                    <a:pt x="3727056" y="881075"/>
                  </a:lnTo>
                  <a:lnTo>
                    <a:pt x="3679787" y="886040"/>
                  </a:lnTo>
                  <a:lnTo>
                    <a:pt x="3630498" y="885863"/>
                  </a:lnTo>
                  <a:lnTo>
                    <a:pt x="3579152" y="880478"/>
                  </a:lnTo>
                  <a:lnTo>
                    <a:pt x="3525723" y="869835"/>
                  </a:lnTo>
                  <a:lnTo>
                    <a:pt x="3523183" y="908164"/>
                  </a:lnTo>
                  <a:lnTo>
                    <a:pt x="3521418" y="927023"/>
                  </a:lnTo>
                  <a:lnTo>
                    <a:pt x="3518573" y="945616"/>
                  </a:lnTo>
                  <a:lnTo>
                    <a:pt x="3517989" y="955141"/>
                  </a:lnTo>
                  <a:lnTo>
                    <a:pt x="3519868" y="962723"/>
                  </a:lnTo>
                  <a:lnTo>
                    <a:pt x="3524275" y="969111"/>
                  </a:lnTo>
                  <a:lnTo>
                    <a:pt x="3531273" y="975042"/>
                  </a:lnTo>
                  <a:lnTo>
                    <a:pt x="3569170" y="1005560"/>
                  </a:lnTo>
                  <a:lnTo>
                    <a:pt x="3602786" y="1039533"/>
                  </a:lnTo>
                  <a:lnTo>
                    <a:pt x="3632022" y="1076921"/>
                  </a:lnTo>
                  <a:lnTo>
                    <a:pt x="3656774" y="1117752"/>
                  </a:lnTo>
                  <a:lnTo>
                    <a:pt x="3676967" y="1161999"/>
                  </a:lnTo>
                  <a:lnTo>
                    <a:pt x="3694163" y="1214120"/>
                  </a:lnTo>
                  <a:lnTo>
                    <a:pt x="3701885" y="1240840"/>
                  </a:lnTo>
                  <a:lnTo>
                    <a:pt x="3709886" y="1268006"/>
                  </a:lnTo>
                  <a:lnTo>
                    <a:pt x="3984510" y="1267853"/>
                  </a:lnTo>
                  <a:lnTo>
                    <a:pt x="4035209" y="1268006"/>
                  </a:lnTo>
                  <a:lnTo>
                    <a:pt x="4085933" y="1268310"/>
                  </a:lnTo>
                  <a:lnTo>
                    <a:pt x="4136682" y="1268806"/>
                  </a:lnTo>
                  <a:lnTo>
                    <a:pt x="4164203" y="1266723"/>
                  </a:lnTo>
                  <a:lnTo>
                    <a:pt x="4187647" y="1259027"/>
                  </a:lnTo>
                  <a:lnTo>
                    <a:pt x="4206862" y="1244396"/>
                  </a:lnTo>
                  <a:lnTo>
                    <a:pt x="4221670" y="1221549"/>
                  </a:lnTo>
                  <a:lnTo>
                    <a:pt x="4221670" y="921435"/>
                  </a:lnTo>
                  <a:close/>
                </a:path>
              </a:pathLst>
            </a:custGeom>
            <a:solidFill>
              <a:srgbClr val="ED7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76900" y="3362324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838200" y="333375"/>
                  </a:moveTo>
                  <a:lnTo>
                    <a:pt x="504825" y="333375"/>
                  </a:lnTo>
                  <a:lnTo>
                    <a:pt x="504825" y="0"/>
                  </a:lnTo>
                  <a:lnTo>
                    <a:pt x="333375" y="0"/>
                  </a:lnTo>
                  <a:lnTo>
                    <a:pt x="333375" y="333375"/>
                  </a:lnTo>
                  <a:lnTo>
                    <a:pt x="0" y="333375"/>
                  </a:lnTo>
                  <a:lnTo>
                    <a:pt x="0" y="495300"/>
                  </a:lnTo>
                  <a:lnTo>
                    <a:pt x="333375" y="495300"/>
                  </a:lnTo>
                  <a:lnTo>
                    <a:pt x="333375" y="838200"/>
                  </a:lnTo>
                  <a:lnTo>
                    <a:pt x="504825" y="838200"/>
                  </a:lnTo>
                  <a:lnTo>
                    <a:pt x="504825" y="495300"/>
                  </a:lnTo>
                  <a:lnTo>
                    <a:pt x="838200" y="495300"/>
                  </a:lnTo>
                  <a:lnTo>
                    <a:pt x="838200" y="333375"/>
                  </a:lnTo>
                  <a:close/>
                </a:path>
              </a:pathLst>
            </a:custGeom>
            <a:solidFill>
              <a:srgbClr val="0C4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7459" y="2104956"/>
            <a:ext cx="3300607" cy="31577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62775" y="2200275"/>
            <a:ext cx="4529455" cy="4100829"/>
            <a:chOff x="6962775" y="2200275"/>
            <a:chExt cx="4529455" cy="410082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2775" y="2200275"/>
              <a:ext cx="3114675" cy="2971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5300" y="3066986"/>
              <a:ext cx="3376676" cy="32338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8175" y="3209925"/>
              <a:ext cx="3095625" cy="29527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8482" y="2513964"/>
            <a:ext cx="5171440" cy="26339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41300" marR="205104" indent="-229235">
              <a:lnSpc>
                <a:spcPts val="3080"/>
              </a:lnSpc>
              <a:spcBef>
                <a:spcPts val="415"/>
              </a:spcBef>
              <a:buClr>
                <a:srgbClr val="0D0D0D"/>
              </a:buClr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Your</a:t>
            </a:r>
            <a:r>
              <a:rPr sz="275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child</a:t>
            </a:r>
            <a:r>
              <a:rPr sz="275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should</a:t>
            </a:r>
            <a:r>
              <a:rPr sz="275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be</a:t>
            </a:r>
            <a:r>
              <a:rPr sz="27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able</a:t>
            </a:r>
            <a:r>
              <a:rPr sz="27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to</a:t>
            </a:r>
            <a:r>
              <a:rPr sz="275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spc="-20" dirty="0">
                <a:solidFill>
                  <a:srgbClr val="0D0D0D"/>
                </a:solidFill>
                <a:latin typeface="Calibri"/>
                <a:cs typeface="Calibri"/>
              </a:rPr>
              <a:t>read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their</a:t>
            </a:r>
            <a:r>
              <a:rPr sz="2750" spc="10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book</a:t>
            </a:r>
            <a:r>
              <a:rPr sz="27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without</a:t>
            </a:r>
            <a:r>
              <a:rPr sz="2750" spc="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your</a:t>
            </a:r>
            <a:r>
              <a:rPr sz="27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0D0D0D"/>
                </a:solidFill>
                <a:latin typeface="Calibri"/>
                <a:cs typeface="Calibri"/>
              </a:rPr>
              <a:t>help.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ts val="3190"/>
              </a:lnSpc>
              <a:spcBef>
                <a:spcPts val="615"/>
              </a:spcBef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If</a:t>
            </a:r>
            <a:r>
              <a:rPr sz="275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they can’t</a:t>
            </a:r>
            <a:r>
              <a:rPr sz="275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read</a:t>
            </a:r>
            <a:r>
              <a:rPr sz="275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275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word</a:t>
            </a:r>
            <a:r>
              <a:rPr sz="27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read</a:t>
            </a:r>
            <a:r>
              <a:rPr sz="27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it</a:t>
            </a:r>
            <a:r>
              <a:rPr sz="275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spc="-25" dirty="0">
                <a:solidFill>
                  <a:srgbClr val="0D0D0D"/>
                </a:solidFill>
                <a:latin typeface="Calibri"/>
                <a:cs typeface="Calibri"/>
              </a:rPr>
              <a:t>to</a:t>
            </a:r>
            <a:endParaRPr sz="2750">
              <a:latin typeface="Calibri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sz="2750" spc="-10" dirty="0">
                <a:solidFill>
                  <a:srgbClr val="0D0D0D"/>
                </a:solidFill>
                <a:latin typeface="Calibri"/>
                <a:cs typeface="Calibri"/>
              </a:rPr>
              <a:t>them.</a:t>
            </a:r>
            <a:endParaRPr sz="2750">
              <a:latin typeface="Calibri"/>
              <a:cs typeface="Calibri"/>
            </a:endParaRPr>
          </a:p>
          <a:p>
            <a:pPr marL="241300" marR="15240" indent="-229235">
              <a:lnSpc>
                <a:spcPts val="3080"/>
              </a:lnSpc>
              <a:spcBef>
                <a:spcPts val="965"/>
              </a:spcBef>
              <a:buFont typeface="Arial MT"/>
              <a:buChar char="•"/>
              <a:tabLst>
                <a:tab pos="241300" algn="l"/>
              </a:tabLst>
            </a:pP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Talk</a:t>
            </a:r>
            <a:r>
              <a:rPr sz="275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about</a:t>
            </a:r>
            <a:r>
              <a:rPr sz="275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the</a:t>
            </a:r>
            <a:r>
              <a:rPr sz="2750" spc="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book</a:t>
            </a:r>
            <a:r>
              <a:rPr sz="27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and</a:t>
            </a:r>
            <a:r>
              <a:rPr sz="2750" spc="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0D0D0D"/>
                </a:solidFill>
                <a:latin typeface="Calibri"/>
                <a:cs typeface="Calibri"/>
              </a:rPr>
              <a:t>celebrate </a:t>
            </a:r>
            <a:r>
              <a:rPr sz="2750" dirty="0">
                <a:solidFill>
                  <a:srgbClr val="0D0D0D"/>
                </a:solidFill>
                <a:latin typeface="Calibri"/>
                <a:cs typeface="Calibri"/>
              </a:rPr>
              <a:t>their</a:t>
            </a:r>
            <a:r>
              <a:rPr sz="2750" spc="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0D0D0D"/>
                </a:solidFill>
                <a:latin typeface="Calibri"/>
                <a:cs typeface="Calibri"/>
              </a:rPr>
              <a:t>success.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Listening</a:t>
            </a:r>
            <a:r>
              <a:rPr sz="3950" b="0" u="none" spc="-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to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your</a:t>
            </a:r>
            <a:r>
              <a:rPr sz="3950" b="0" u="none" spc="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child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their</a:t>
            </a:r>
            <a:r>
              <a:rPr sz="3950" b="0" u="none" spc="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phonics</a:t>
            </a:r>
            <a:r>
              <a:rPr sz="3950" b="0" u="none" spc="-6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0" dirty="0">
                <a:solidFill>
                  <a:srgbClr val="ED7D2F"/>
                </a:solidFill>
                <a:latin typeface="Calibri"/>
                <a:cs typeface="Calibri"/>
              </a:rPr>
              <a:t>book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4250" y="1933575"/>
            <a:ext cx="4362450" cy="39052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8482" y="1834501"/>
            <a:ext cx="6131560" cy="36766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The</a:t>
            </a:r>
            <a:r>
              <a:rPr sz="2750" b="1" spc="3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shared</a:t>
            </a:r>
            <a:r>
              <a:rPr sz="2750" b="1" spc="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book</a:t>
            </a:r>
            <a:r>
              <a:rPr sz="2750" b="1" spc="9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is</a:t>
            </a:r>
            <a:r>
              <a:rPr sz="2750" b="1" spc="2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for</a:t>
            </a:r>
            <a:r>
              <a:rPr sz="2750" b="1" spc="7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YOU</a:t>
            </a:r>
            <a:r>
              <a:rPr sz="2750" b="1" spc="-15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C4F76"/>
                </a:solidFill>
                <a:latin typeface="Calibri"/>
                <a:cs typeface="Calibri"/>
              </a:rPr>
              <a:t>to</a:t>
            </a:r>
            <a:r>
              <a:rPr sz="2750" b="1" spc="80" dirty="0">
                <a:solidFill>
                  <a:srgbClr val="0C4F76"/>
                </a:solidFill>
                <a:latin typeface="Calibri"/>
                <a:cs typeface="Calibri"/>
              </a:rPr>
              <a:t> </a:t>
            </a:r>
            <a:r>
              <a:rPr sz="2750" b="1" spc="-10" dirty="0">
                <a:solidFill>
                  <a:srgbClr val="0C4F76"/>
                </a:solidFill>
                <a:latin typeface="Calibri"/>
                <a:cs typeface="Calibri"/>
              </a:rPr>
              <a:t>read:</a:t>
            </a:r>
            <a:endParaRPr sz="2750">
              <a:latin typeface="Calibri"/>
              <a:cs typeface="Calibri"/>
            </a:endParaRPr>
          </a:p>
          <a:p>
            <a:pPr marL="240029" indent="-227329">
              <a:lnSpc>
                <a:spcPts val="2755"/>
              </a:lnSpc>
              <a:spcBef>
                <a:spcPts val="355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Make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the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story</a:t>
            </a:r>
            <a:r>
              <a:rPr sz="2400" spc="-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sound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as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exciting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as</a:t>
            </a:r>
            <a:r>
              <a:rPr sz="24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can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D0D0D"/>
                </a:solidFill>
                <a:latin typeface="Calibri"/>
                <a:cs typeface="Calibri"/>
              </a:rPr>
              <a:t>by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755"/>
              </a:lnSpc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changing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your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voice.</a:t>
            </a:r>
            <a:endParaRPr sz="2400">
              <a:latin typeface="Calibri"/>
              <a:cs typeface="Calibri"/>
            </a:endParaRPr>
          </a:p>
          <a:p>
            <a:pPr marL="239395" indent="-227329">
              <a:lnSpc>
                <a:spcPct val="100000"/>
              </a:lnSpc>
              <a:spcBef>
                <a:spcPts val="350"/>
              </a:spcBef>
              <a:buFont typeface="Arial MT"/>
              <a:buChar char="•"/>
              <a:tabLst>
                <a:tab pos="239395" algn="l"/>
                <a:tab pos="469900" algn="l"/>
              </a:tabLst>
            </a:pPr>
            <a:r>
              <a:rPr sz="2400" spc="-20" dirty="0">
                <a:solidFill>
                  <a:srgbClr val="0D0D0D"/>
                </a:solidFill>
                <a:latin typeface="Calibri"/>
                <a:cs typeface="Calibri"/>
              </a:rPr>
              <a:t>Talk</a:t>
            </a:r>
            <a:r>
              <a:rPr sz="24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with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your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child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as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much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as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D0D0D"/>
                </a:solidFill>
                <a:latin typeface="Calibri"/>
                <a:cs typeface="Calibri"/>
              </a:rPr>
              <a:t>can:</a:t>
            </a:r>
            <a:endParaRPr sz="2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275"/>
              </a:spcBef>
              <a:buFont typeface="Courier New"/>
              <a:buChar char="o"/>
              <a:tabLst>
                <a:tab pos="697865" algn="l"/>
              </a:tabLst>
            </a:pP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Introduce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new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and</a:t>
            </a:r>
            <a:r>
              <a:rPr sz="2400" spc="-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exciting</a:t>
            </a:r>
            <a:r>
              <a:rPr sz="2400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language</a:t>
            </a:r>
            <a:endParaRPr sz="2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50"/>
              </a:spcBef>
              <a:buFont typeface="Courier New"/>
              <a:buChar char="o"/>
              <a:tabLst>
                <a:tab pos="697865" algn="l"/>
              </a:tabLst>
            </a:pP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Encourage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your</a:t>
            </a:r>
            <a:r>
              <a:rPr sz="2400" spc="-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child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to</a:t>
            </a:r>
            <a:r>
              <a:rPr sz="24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use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new</a:t>
            </a:r>
            <a:r>
              <a:rPr sz="24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vocabulary</a:t>
            </a:r>
            <a:endParaRPr sz="2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275"/>
              </a:spcBef>
              <a:buFont typeface="Courier New"/>
              <a:buChar char="o"/>
              <a:tabLst>
                <a:tab pos="697865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Make</a:t>
            </a:r>
            <a:r>
              <a:rPr sz="2400" spc="-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up</a:t>
            </a:r>
            <a:r>
              <a:rPr sz="2400" spc="-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sentences</a:t>
            </a:r>
            <a:r>
              <a:rPr sz="2400" spc="-1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together</a:t>
            </a:r>
            <a:endParaRPr sz="2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50"/>
              </a:spcBef>
              <a:buFont typeface="Courier New"/>
              <a:buChar char="o"/>
              <a:tabLst>
                <a:tab pos="697865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Find</a:t>
            </a:r>
            <a:r>
              <a:rPr sz="2400" spc="-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D0D0D"/>
                </a:solidFill>
                <a:latin typeface="Calibri"/>
                <a:cs typeface="Calibri"/>
              </a:rPr>
              <a:t>different</a:t>
            </a:r>
            <a:r>
              <a:rPr sz="2400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Calibri"/>
                <a:cs typeface="Calibri"/>
              </a:rPr>
              <a:t>words</a:t>
            </a:r>
            <a:r>
              <a:rPr sz="2400" spc="-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to</a:t>
            </a:r>
            <a:r>
              <a:rPr sz="2400" spc="-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D0D0D"/>
                </a:solidFill>
                <a:latin typeface="Calibri"/>
                <a:cs typeface="Calibri"/>
              </a:rPr>
              <a:t>use</a:t>
            </a:r>
            <a:endParaRPr sz="2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275"/>
              </a:spcBef>
              <a:buFont typeface="Courier New"/>
              <a:buChar char="o"/>
              <a:tabLst>
                <a:tab pos="697865" algn="l"/>
              </a:tabLst>
            </a:pP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Describe</a:t>
            </a:r>
            <a:r>
              <a:rPr sz="2400" spc="-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things</a:t>
            </a:r>
            <a:r>
              <a:rPr sz="2400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D0D0D"/>
                </a:solidFill>
                <a:latin typeface="Calibri"/>
                <a:cs typeface="Calibri"/>
              </a:rPr>
              <a:t>you</a:t>
            </a:r>
            <a:r>
              <a:rPr sz="2400" spc="-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D0D0D"/>
                </a:solidFill>
                <a:latin typeface="Calibri"/>
                <a:cs typeface="Calibri"/>
              </a:rPr>
              <a:t>see.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</a:t>
            </a:r>
            <a:r>
              <a:rPr sz="3950" b="0" u="none" spc="-4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to</a:t>
            </a:r>
            <a:r>
              <a:rPr sz="3950" b="0" u="none" spc="3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your</a:t>
            </a:r>
            <a:r>
              <a:rPr sz="3950" b="0" u="none" spc="-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child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923925"/>
            <a:ext cx="5172075" cy="50101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52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700" y="929639"/>
            <a:ext cx="8550910" cy="2036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5270"/>
              </a:lnSpc>
              <a:spcBef>
                <a:spcPts val="130"/>
              </a:spcBef>
            </a:pPr>
            <a:r>
              <a:rPr sz="4400" spc="-75" dirty="0"/>
              <a:t>Routine</a:t>
            </a:r>
            <a:endParaRPr sz="4400"/>
          </a:p>
          <a:p>
            <a:pPr marL="12700" marR="5080">
              <a:lnSpc>
                <a:spcPts val="5260"/>
              </a:lnSpc>
              <a:spcBef>
                <a:spcPts val="110"/>
              </a:spcBef>
            </a:pPr>
            <a:r>
              <a:rPr sz="4400" b="0" u="none" spc="240" dirty="0">
                <a:latin typeface="Trebuchet MS"/>
                <a:cs typeface="Trebuchet MS"/>
              </a:rPr>
              <a:t>Receiving</a:t>
            </a:r>
            <a:r>
              <a:rPr sz="4400" b="0" u="none" spc="-165" dirty="0">
                <a:latin typeface="Trebuchet MS"/>
                <a:cs typeface="Trebuchet MS"/>
              </a:rPr>
              <a:t> </a:t>
            </a:r>
            <a:r>
              <a:rPr sz="4400" b="0" u="none" spc="690" dirty="0">
                <a:latin typeface="Trebuchet MS"/>
                <a:cs typeface="Trebuchet MS"/>
              </a:rPr>
              <a:t>a</a:t>
            </a:r>
            <a:r>
              <a:rPr sz="4400" b="0" u="none" spc="-60" dirty="0">
                <a:latin typeface="Trebuchet MS"/>
                <a:cs typeface="Trebuchet MS"/>
              </a:rPr>
              <a:t> </a:t>
            </a:r>
            <a:r>
              <a:rPr sz="4400" b="0" u="none" spc="120" dirty="0">
                <a:latin typeface="Trebuchet MS"/>
                <a:cs typeface="Trebuchet MS"/>
              </a:rPr>
              <a:t>wordles</a:t>
            </a:r>
            <a:r>
              <a:rPr sz="4400" b="0" u="none" spc="-105" dirty="0">
                <a:latin typeface="Trebuchet MS"/>
                <a:cs typeface="Trebuchet MS"/>
              </a:rPr>
              <a:t> </a:t>
            </a:r>
            <a:r>
              <a:rPr sz="4400" b="0" u="none" spc="380" dirty="0">
                <a:latin typeface="Trebuchet MS"/>
                <a:cs typeface="Trebuchet MS"/>
              </a:rPr>
              <a:t>book</a:t>
            </a:r>
            <a:r>
              <a:rPr sz="4400" b="0" u="none" spc="-85" dirty="0">
                <a:latin typeface="Trebuchet MS"/>
                <a:cs typeface="Trebuchet MS"/>
              </a:rPr>
              <a:t> </a:t>
            </a:r>
            <a:r>
              <a:rPr sz="4400" b="0" u="none" spc="185" dirty="0">
                <a:latin typeface="Trebuchet MS"/>
                <a:cs typeface="Trebuchet MS"/>
              </a:rPr>
              <a:t>gives </a:t>
            </a:r>
            <a:r>
              <a:rPr sz="4400" b="0" u="none" spc="320" dirty="0">
                <a:latin typeface="Trebuchet MS"/>
                <a:cs typeface="Trebuchet MS"/>
              </a:rPr>
              <a:t>you</a:t>
            </a:r>
            <a:r>
              <a:rPr sz="4400" b="0" u="none" spc="-105" dirty="0">
                <a:latin typeface="Trebuchet MS"/>
                <a:cs typeface="Trebuchet MS"/>
              </a:rPr>
              <a:t> </a:t>
            </a:r>
            <a:r>
              <a:rPr sz="4400" b="0" u="none" spc="130" dirty="0">
                <a:latin typeface="Trebuchet MS"/>
                <a:cs typeface="Trebuchet MS"/>
              </a:rPr>
              <a:t>opportunity</a:t>
            </a:r>
            <a:r>
              <a:rPr sz="4400" b="0" u="none" spc="-85" dirty="0">
                <a:latin typeface="Trebuchet MS"/>
                <a:cs typeface="Trebuchet MS"/>
              </a:rPr>
              <a:t> </a:t>
            </a:r>
            <a:r>
              <a:rPr sz="4400" b="0" u="none" spc="90" dirty="0">
                <a:latin typeface="Trebuchet MS"/>
                <a:cs typeface="Trebuchet MS"/>
              </a:rPr>
              <a:t>to</a:t>
            </a:r>
            <a:r>
              <a:rPr sz="4400" b="0" u="none" spc="-85" dirty="0">
                <a:latin typeface="Trebuchet MS"/>
                <a:cs typeface="Trebuchet MS"/>
              </a:rPr>
              <a:t> </a:t>
            </a:r>
            <a:r>
              <a:rPr sz="4400" b="0" u="none" spc="75" dirty="0">
                <a:latin typeface="Trebuchet MS"/>
                <a:cs typeface="Trebuchet MS"/>
              </a:rPr>
              <a:t>establish</a:t>
            </a:r>
            <a:r>
              <a:rPr sz="4400" b="0" u="none" spc="-105" dirty="0">
                <a:latin typeface="Trebuchet MS"/>
                <a:cs typeface="Trebuchet MS"/>
              </a:rPr>
              <a:t> </a:t>
            </a:r>
            <a:r>
              <a:rPr sz="4400" b="0" u="none" spc="640" dirty="0">
                <a:latin typeface="Trebuchet MS"/>
                <a:cs typeface="Trebuchet MS"/>
              </a:rPr>
              <a:t>a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8282" y="3214682"/>
            <a:ext cx="7244080" cy="3338195"/>
          </a:xfrm>
          <a:custGeom>
            <a:avLst/>
            <a:gdLst/>
            <a:ahLst/>
            <a:cxnLst/>
            <a:rect l="l" t="t" r="r" b="b"/>
            <a:pathLst>
              <a:path w="7244080" h="3338195">
                <a:moveTo>
                  <a:pt x="3642520" y="0"/>
                </a:moveTo>
                <a:lnTo>
                  <a:pt x="3589517" y="46"/>
                </a:lnTo>
                <a:lnTo>
                  <a:pt x="3536523" y="385"/>
                </a:lnTo>
                <a:lnTo>
                  <a:pt x="3483547" y="1015"/>
                </a:lnTo>
                <a:lnTo>
                  <a:pt x="3430597" y="1936"/>
                </a:lnTo>
                <a:lnTo>
                  <a:pt x="3377683" y="3148"/>
                </a:lnTo>
                <a:lnTo>
                  <a:pt x="3324814" y="4652"/>
                </a:lnTo>
                <a:lnTo>
                  <a:pt x="3271999" y="6447"/>
                </a:lnTo>
                <a:lnTo>
                  <a:pt x="3219247" y="8534"/>
                </a:lnTo>
                <a:lnTo>
                  <a:pt x="3166568" y="10911"/>
                </a:lnTo>
                <a:lnTo>
                  <a:pt x="3113970" y="13580"/>
                </a:lnTo>
                <a:lnTo>
                  <a:pt x="3061462" y="16539"/>
                </a:lnTo>
                <a:lnTo>
                  <a:pt x="3009054" y="19790"/>
                </a:lnTo>
                <a:lnTo>
                  <a:pt x="2956755" y="23331"/>
                </a:lnTo>
                <a:lnTo>
                  <a:pt x="2904573" y="27163"/>
                </a:lnTo>
                <a:lnTo>
                  <a:pt x="2852519" y="31286"/>
                </a:lnTo>
                <a:lnTo>
                  <a:pt x="2800600" y="35700"/>
                </a:lnTo>
                <a:lnTo>
                  <a:pt x="2748827" y="40404"/>
                </a:lnTo>
                <a:lnTo>
                  <a:pt x="2697208" y="45399"/>
                </a:lnTo>
                <a:lnTo>
                  <a:pt x="2645752" y="50685"/>
                </a:lnTo>
                <a:lnTo>
                  <a:pt x="2594469" y="56261"/>
                </a:lnTo>
                <a:lnTo>
                  <a:pt x="2543368" y="62127"/>
                </a:lnTo>
                <a:lnTo>
                  <a:pt x="2492457" y="68284"/>
                </a:lnTo>
                <a:lnTo>
                  <a:pt x="2441746" y="74731"/>
                </a:lnTo>
                <a:lnTo>
                  <a:pt x="2391244" y="81468"/>
                </a:lnTo>
                <a:lnTo>
                  <a:pt x="2340960" y="88496"/>
                </a:lnTo>
                <a:lnTo>
                  <a:pt x="2290903" y="95814"/>
                </a:lnTo>
                <a:lnTo>
                  <a:pt x="2241083" y="103421"/>
                </a:lnTo>
                <a:lnTo>
                  <a:pt x="2191508" y="111319"/>
                </a:lnTo>
                <a:lnTo>
                  <a:pt x="2142188" y="119507"/>
                </a:lnTo>
                <a:lnTo>
                  <a:pt x="2093131" y="127985"/>
                </a:lnTo>
                <a:lnTo>
                  <a:pt x="2044347" y="136753"/>
                </a:lnTo>
                <a:lnTo>
                  <a:pt x="1995845" y="145810"/>
                </a:lnTo>
                <a:lnTo>
                  <a:pt x="1947634" y="155157"/>
                </a:lnTo>
                <a:lnTo>
                  <a:pt x="1899723" y="164794"/>
                </a:lnTo>
                <a:lnTo>
                  <a:pt x="1852121" y="174721"/>
                </a:lnTo>
                <a:lnTo>
                  <a:pt x="1804837" y="184937"/>
                </a:lnTo>
                <a:lnTo>
                  <a:pt x="1757881" y="195442"/>
                </a:lnTo>
                <a:lnTo>
                  <a:pt x="1711262" y="206238"/>
                </a:lnTo>
                <a:lnTo>
                  <a:pt x="1664988" y="217322"/>
                </a:lnTo>
                <a:lnTo>
                  <a:pt x="1619069" y="228696"/>
                </a:lnTo>
                <a:lnTo>
                  <a:pt x="1573514" y="240359"/>
                </a:lnTo>
                <a:lnTo>
                  <a:pt x="1528332" y="252311"/>
                </a:lnTo>
                <a:lnTo>
                  <a:pt x="1483532" y="264553"/>
                </a:lnTo>
                <a:lnTo>
                  <a:pt x="1439123" y="277084"/>
                </a:lnTo>
                <a:lnTo>
                  <a:pt x="1395114" y="289903"/>
                </a:lnTo>
                <a:lnTo>
                  <a:pt x="1351515" y="303012"/>
                </a:lnTo>
                <a:lnTo>
                  <a:pt x="1308335" y="316410"/>
                </a:lnTo>
                <a:lnTo>
                  <a:pt x="1265582" y="330096"/>
                </a:lnTo>
                <a:lnTo>
                  <a:pt x="1223266" y="344072"/>
                </a:lnTo>
                <a:lnTo>
                  <a:pt x="1181396" y="358336"/>
                </a:lnTo>
                <a:lnTo>
                  <a:pt x="1139981" y="372889"/>
                </a:lnTo>
                <a:lnTo>
                  <a:pt x="1099030" y="387730"/>
                </a:lnTo>
                <a:lnTo>
                  <a:pt x="1058553" y="402860"/>
                </a:lnTo>
                <a:lnTo>
                  <a:pt x="1018558" y="418279"/>
                </a:lnTo>
                <a:lnTo>
                  <a:pt x="965075" y="439659"/>
                </a:lnTo>
                <a:lnTo>
                  <a:pt x="913040" y="461357"/>
                </a:lnTo>
                <a:lnTo>
                  <a:pt x="862450" y="483366"/>
                </a:lnTo>
                <a:lnTo>
                  <a:pt x="813307" y="505675"/>
                </a:lnTo>
                <a:lnTo>
                  <a:pt x="765609" y="528278"/>
                </a:lnTo>
                <a:lnTo>
                  <a:pt x="719357" y="551164"/>
                </a:lnTo>
                <a:lnTo>
                  <a:pt x="674549" y="574326"/>
                </a:lnTo>
                <a:lnTo>
                  <a:pt x="631186" y="597754"/>
                </a:lnTo>
                <a:lnTo>
                  <a:pt x="589266" y="621439"/>
                </a:lnTo>
                <a:lnTo>
                  <a:pt x="548791" y="645374"/>
                </a:lnTo>
                <a:lnTo>
                  <a:pt x="509758" y="669548"/>
                </a:lnTo>
                <a:lnTo>
                  <a:pt x="472169" y="693954"/>
                </a:lnTo>
                <a:lnTo>
                  <a:pt x="436021" y="718583"/>
                </a:lnTo>
                <a:lnTo>
                  <a:pt x="401316" y="743425"/>
                </a:lnTo>
                <a:lnTo>
                  <a:pt x="368053" y="768473"/>
                </a:lnTo>
                <a:lnTo>
                  <a:pt x="336231" y="793717"/>
                </a:lnTo>
                <a:lnTo>
                  <a:pt x="305850" y="819149"/>
                </a:lnTo>
                <a:lnTo>
                  <a:pt x="276909" y="844759"/>
                </a:lnTo>
                <a:lnTo>
                  <a:pt x="223348" y="896482"/>
                </a:lnTo>
                <a:lnTo>
                  <a:pt x="175543" y="948816"/>
                </a:lnTo>
                <a:lnTo>
                  <a:pt x="133494" y="1001691"/>
                </a:lnTo>
                <a:lnTo>
                  <a:pt x="97195" y="1055036"/>
                </a:lnTo>
                <a:lnTo>
                  <a:pt x="66644" y="1108782"/>
                </a:lnTo>
                <a:lnTo>
                  <a:pt x="41838" y="1162859"/>
                </a:lnTo>
                <a:lnTo>
                  <a:pt x="22773" y="1217197"/>
                </a:lnTo>
                <a:lnTo>
                  <a:pt x="9448" y="1271725"/>
                </a:lnTo>
                <a:lnTo>
                  <a:pt x="1857" y="1326375"/>
                </a:lnTo>
                <a:lnTo>
                  <a:pt x="0" y="1381075"/>
                </a:lnTo>
                <a:lnTo>
                  <a:pt x="1219" y="1408423"/>
                </a:lnTo>
                <a:lnTo>
                  <a:pt x="7954" y="1463069"/>
                </a:lnTo>
                <a:lnTo>
                  <a:pt x="20413" y="1517590"/>
                </a:lnTo>
                <a:lnTo>
                  <a:pt x="38594" y="1571918"/>
                </a:lnTo>
                <a:lnTo>
                  <a:pt x="62493" y="1625982"/>
                </a:lnTo>
                <a:lnTo>
                  <a:pt x="92107" y="1679713"/>
                </a:lnTo>
                <a:lnTo>
                  <a:pt x="127433" y="1733039"/>
                </a:lnTo>
                <a:lnTo>
                  <a:pt x="168468" y="1785891"/>
                </a:lnTo>
                <a:lnTo>
                  <a:pt x="215209" y="1838200"/>
                </a:lnTo>
                <a:lnTo>
                  <a:pt x="267652" y="1889895"/>
                </a:lnTo>
                <a:lnTo>
                  <a:pt x="296011" y="1915491"/>
                </a:lnTo>
                <a:lnTo>
                  <a:pt x="325795" y="1940906"/>
                </a:lnTo>
                <a:lnTo>
                  <a:pt x="357003" y="1966134"/>
                </a:lnTo>
                <a:lnTo>
                  <a:pt x="389634" y="1991164"/>
                </a:lnTo>
                <a:lnTo>
                  <a:pt x="423689" y="2015988"/>
                </a:lnTo>
                <a:lnTo>
                  <a:pt x="459167" y="2040598"/>
                </a:lnTo>
                <a:lnTo>
                  <a:pt x="496067" y="2064984"/>
                </a:lnTo>
                <a:lnTo>
                  <a:pt x="534390" y="2089138"/>
                </a:lnTo>
                <a:lnTo>
                  <a:pt x="574134" y="2113051"/>
                </a:lnTo>
                <a:lnTo>
                  <a:pt x="615299" y="2136715"/>
                </a:lnTo>
                <a:lnTo>
                  <a:pt x="657886" y="2160120"/>
                </a:lnTo>
                <a:lnTo>
                  <a:pt x="701893" y="2183258"/>
                </a:lnTo>
                <a:lnTo>
                  <a:pt x="747320" y="2206120"/>
                </a:lnTo>
                <a:lnTo>
                  <a:pt x="794168" y="2228698"/>
                </a:lnTo>
                <a:lnTo>
                  <a:pt x="842434" y="2250982"/>
                </a:lnTo>
                <a:lnTo>
                  <a:pt x="892120" y="2272964"/>
                </a:lnTo>
                <a:lnTo>
                  <a:pt x="943224" y="2294635"/>
                </a:lnTo>
                <a:lnTo>
                  <a:pt x="995746" y="2315987"/>
                </a:lnTo>
                <a:lnTo>
                  <a:pt x="1049687" y="2337010"/>
                </a:lnTo>
                <a:lnTo>
                  <a:pt x="1105045" y="2357696"/>
                </a:lnTo>
                <a:lnTo>
                  <a:pt x="245509" y="3338149"/>
                </a:lnTo>
                <a:lnTo>
                  <a:pt x="2264682" y="2643027"/>
                </a:lnTo>
                <a:lnTo>
                  <a:pt x="2316128" y="2650735"/>
                </a:lnTo>
                <a:lnTo>
                  <a:pt x="2367752" y="2658130"/>
                </a:lnTo>
                <a:lnTo>
                  <a:pt x="2419546" y="2665211"/>
                </a:lnTo>
                <a:lnTo>
                  <a:pt x="2471500" y="2671980"/>
                </a:lnTo>
                <a:lnTo>
                  <a:pt x="2523607" y="2678437"/>
                </a:lnTo>
                <a:lnTo>
                  <a:pt x="2575858" y="2684583"/>
                </a:lnTo>
                <a:lnTo>
                  <a:pt x="2628243" y="2690419"/>
                </a:lnTo>
                <a:lnTo>
                  <a:pt x="2680754" y="2695944"/>
                </a:lnTo>
                <a:lnTo>
                  <a:pt x="2733383" y="2701161"/>
                </a:lnTo>
                <a:lnTo>
                  <a:pt x="2786121" y="2706069"/>
                </a:lnTo>
                <a:lnTo>
                  <a:pt x="2838958" y="2710670"/>
                </a:lnTo>
                <a:lnTo>
                  <a:pt x="2891887" y="2714964"/>
                </a:lnTo>
                <a:lnTo>
                  <a:pt x="2944899" y="2718951"/>
                </a:lnTo>
                <a:lnTo>
                  <a:pt x="2997984" y="2722633"/>
                </a:lnTo>
                <a:lnTo>
                  <a:pt x="3051135" y="2726010"/>
                </a:lnTo>
                <a:lnTo>
                  <a:pt x="3104343" y="2729083"/>
                </a:lnTo>
                <a:lnTo>
                  <a:pt x="3157598" y="2731852"/>
                </a:lnTo>
                <a:lnTo>
                  <a:pt x="3210893" y="2734318"/>
                </a:lnTo>
                <a:lnTo>
                  <a:pt x="3264218" y="2736483"/>
                </a:lnTo>
                <a:lnTo>
                  <a:pt x="3317565" y="2738346"/>
                </a:lnTo>
                <a:lnTo>
                  <a:pt x="3370925" y="2739908"/>
                </a:lnTo>
                <a:lnTo>
                  <a:pt x="3424290" y="2741171"/>
                </a:lnTo>
                <a:lnTo>
                  <a:pt x="3477651" y="2742134"/>
                </a:lnTo>
                <a:lnTo>
                  <a:pt x="3530999" y="2742798"/>
                </a:lnTo>
                <a:lnTo>
                  <a:pt x="3584325" y="2743165"/>
                </a:lnTo>
                <a:lnTo>
                  <a:pt x="3637621" y="2743234"/>
                </a:lnTo>
                <a:lnTo>
                  <a:pt x="3690878" y="2743007"/>
                </a:lnTo>
                <a:lnTo>
                  <a:pt x="3744087" y="2742484"/>
                </a:lnTo>
                <a:lnTo>
                  <a:pt x="3797240" y="2741666"/>
                </a:lnTo>
                <a:lnTo>
                  <a:pt x="3850328" y="2740553"/>
                </a:lnTo>
                <a:lnTo>
                  <a:pt x="3903343" y="2739147"/>
                </a:lnTo>
                <a:lnTo>
                  <a:pt x="3956275" y="2737448"/>
                </a:lnTo>
                <a:lnTo>
                  <a:pt x="4009116" y="2735456"/>
                </a:lnTo>
                <a:lnTo>
                  <a:pt x="4061857" y="2733173"/>
                </a:lnTo>
                <a:lnTo>
                  <a:pt x="4114490" y="2730599"/>
                </a:lnTo>
                <a:lnTo>
                  <a:pt x="4167005" y="2727734"/>
                </a:lnTo>
                <a:lnTo>
                  <a:pt x="4219395" y="2724580"/>
                </a:lnTo>
                <a:lnTo>
                  <a:pt x="4271651" y="2721137"/>
                </a:lnTo>
                <a:lnTo>
                  <a:pt x="4323763" y="2717406"/>
                </a:lnTo>
                <a:lnTo>
                  <a:pt x="4375723" y="2713388"/>
                </a:lnTo>
                <a:lnTo>
                  <a:pt x="4427523" y="2709083"/>
                </a:lnTo>
                <a:lnTo>
                  <a:pt x="4479153" y="2704492"/>
                </a:lnTo>
                <a:lnTo>
                  <a:pt x="4530606" y="2699615"/>
                </a:lnTo>
                <a:lnTo>
                  <a:pt x="4581872" y="2694454"/>
                </a:lnTo>
                <a:lnTo>
                  <a:pt x="4632943" y="2689008"/>
                </a:lnTo>
                <a:lnTo>
                  <a:pt x="4683809" y="2683280"/>
                </a:lnTo>
                <a:lnTo>
                  <a:pt x="4734463" y="2677269"/>
                </a:lnTo>
                <a:lnTo>
                  <a:pt x="4784896" y="2670975"/>
                </a:lnTo>
                <a:lnTo>
                  <a:pt x="4835099" y="2664401"/>
                </a:lnTo>
                <a:lnTo>
                  <a:pt x="4885062" y="2657547"/>
                </a:lnTo>
                <a:lnTo>
                  <a:pt x="4934779" y="2650412"/>
                </a:lnTo>
                <a:lnTo>
                  <a:pt x="4984239" y="2642998"/>
                </a:lnTo>
                <a:lnTo>
                  <a:pt x="5033435" y="2635306"/>
                </a:lnTo>
                <a:lnTo>
                  <a:pt x="5082357" y="2627337"/>
                </a:lnTo>
                <a:lnTo>
                  <a:pt x="5130996" y="2619090"/>
                </a:lnTo>
                <a:lnTo>
                  <a:pt x="5179345" y="2610567"/>
                </a:lnTo>
                <a:lnTo>
                  <a:pt x="5227395" y="2601768"/>
                </a:lnTo>
                <a:lnTo>
                  <a:pt x="5275136" y="2592695"/>
                </a:lnTo>
                <a:lnTo>
                  <a:pt x="5322560" y="2583347"/>
                </a:lnTo>
                <a:lnTo>
                  <a:pt x="5369659" y="2573725"/>
                </a:lnTo>
                <a:lnTo>
                  <a:pt x="5416423" y="2563831"/>
                </a:lnTo>
                <a:lnTo>
                  <a:pt x="5462845" y="2553665"/>
                </a:lnTo>
                <a:lnTo>
                  <a:pt x="5508914" y="2543227"/>
                </a:lnTo>
                <a:lnTo>
                  <a:pt x="5554624" y="2532519"/>
                </a:lnTo>
                <a:lnTo>
                  <a:pt x="5599964" y="2521540"/>
                </a:lnTo>
                <a:lnTo>
                  <a:pt x="5644927" y="2510292"/>
                </a:lnTo>
                <a:lnTo>
                  <a:pt x="5689503" y="2498776"/>
                </a:lnTo>
                <a:lnTo>
                  <a:pt x="5733684" y="2486991"/>
                </a:lnTo>
                <a:lnTo>
                  <a:pt x="5777461" y="2474939"/>
                </a:lnTo>
                <a:lnTo>
                  <a:pt x="5820826" y="2462621"/>
                </a:lnTo>
                <a:lnTo>
                  <a:pt x="5863769" y="2450037"/>
                </a:lnTo>
                <a:lnTo>
                  <a:pt x="5906283" y="2437187"/>
                </a:lnTo>
                <a:lnTo>
                  <a:pt x="5948358" y="2424074"/>
                </a:lnTo>
                <a:lnTo>
                  <a:pt x="5989986" y="2410696"/>
                </a:lnTo>
                <a:lnTo>
                  <a:pt x="6031158" y="2397055"/>
                </a:lnTo>
                <a:lnTo>
                  <a:pt x="6071866" y="2383152"/>
                </a:lnTo>
                <a:lnTo>
                  <a:pt x="6112100" y="2368987"/>
                </a:lnTo>
                <a:lnTo>
                  <a:pt x="6151852" y="2354562"/>
                </a:lnTo>
                <a:lnTo>
                  <a:pt x="6191113" y="2339876"/>
                </a:lnTo>
                <a:lnTo>
                  <a:pt x="6229876" y="2324930"/>
                </a:lnTo>
                <a:lnTo>
                  <a:pt x="6283358" y="2303550"/>
                </a:lnTo>
                <a:lnTo>
                  <a:pt x="6335394" y="2281852"/>
                </a:lnTo>
                <a:lnTo>
                  <a:pt x="6385983" y="2259843"/>
                </a:lnTo>
                <a:lnTo>
                  <a:pt x="6435126" y="2237533"/>
                </a:lnTo>
                <a:lnTo>
                  <a:pt x="6482824" y="2214931"/>
                </a:lnTo>
                <a:lnTo>
                  <a:pt x="6529076" y="2192045"/>
                </a:lnTo>
                <a:lnTo>
                  <a:pt x="6573884" y="2168883"/>
                </a:lnTo>
                <a:lnTo>
                  <a:pt x="6617248" y="2145455"/>
                </a:lnTo>
                <a:lnTo>
                  <a:pt x="6659167" y="2121770"/>
                </a:lnTo>
                <a:lnTo>
                  <a:pt x="6699643" y="2097835"/>
                </a:lnTo>
                <a:lnTo>
                  <a:pt x="6738675" y="2073661"/>
                </a:lnTo>
                <a:lnTo>
                  <a:pt x="6776265" y="2049255"/>
                </a:lnTo>
                <a:lnTo>
                  <a:pt x="6812412" y="2024626"/>
                </a:lnTo>
                <a:lnTo>
                  <a:pt x="6847117" y="1999784"/>
                </a:lnTo>
                <a:lnTo>
                  <a:pt x="6880380" y="1974736"/>
                </a:lnTo>
                <a:lnTo>
                  <a:pt x="6912202" y="1949492"/>
                </a:lnTo>
                <a:lnTo>
                  <a:pt x="6942583" y="1924060"/>
                </a:lnTo>
                <a:lnTo>
                  <a:pt x="6971524" y="1898450"/>
                </a:lnTo>
                <a:lnTo>
                  <a:pt x="7025086" y="1846727"/>
                </a:lnTo>
                <a:lnTo>
                  <a:pt x="7072890" y="1794393"/>
                </a:lnTo>
                <a:lnTo>
                  <a:pt x="7114940" y="1741518"/>
                </a:lnTo>
                <a:lnTo>
                  <a:pt x="7151238" y="1688173"/>
                </a:lnTo>
                <a:lnTo>
                  <a:pt x="7181789" y="1634427"/>
                </a:lnTo>
                <a:lnTo>
                  <a:pt x="7206595" y="1580350"/>
                </a:lnTo>
                <a:lnTo>
                  <a:pt x="7225660" y="1526012"/>
                </a:lnTo>
                <a:lnTo>
                  <a:pt x="7238985" y="1471484"/>
                </a:lnTo>
                <a:lnTo>
                  <a:pt x="7243717" y="1442223"/>
                </a:lnTo>
                <a:lnTo>
                  <a:pt x="7243717" y="1301795"/>
                </a:lnTo>
                <a:lnTo>
                  <a:pt x="7234965" y="1252860"/>
                </a:lnTo>
                <a:lnTo>
                  <a:pt x="7219645" y="1198426"/>
                </a:lnTo>
                <a:lnTo>
                  <a:pt x="7198605" y="1144221"/>
                </a:lnTo>
                <a:lnTo>
                  <a:pt x="7171848" y="1090315"/>
                </a:lnTo>
                <a:lnTo>
                  <a:pt x="7139377" y="1036778"/>
                </a:lnTo>
                <a:lnTo>
                  <a:pt x="7101196" y="983680"/>
                </a:lnTo>
                <a:lnTo>
                  <a:pt x="7057308" y="931091"/>
                </a:lnTo>
                <a:lnTo>
                  <a:pt x="7007716" y="879080"/>
                </a:lnTo>
                <a:lnTo>
                  <a:pt x="6952422" y="827718"/>
                </a:lnTo>
                <a:lnTo>
                  <a:pt x="6922638" y="802303"/>
                </a:lnTo>
                <a:lnTo>
                  <a:pt x="6891430" y="777075"/>
                </a:lnTo>
                <a:lnTo>
                  <a:pt x="6858799" y="752045"/>
                </a:lnTo>
                <a:lnTo>
                  <a:pt x="6824744" y="727221"/>
                </a:lnTo>
                <a:lnTo>
                  <a:pt x="6789266" y="702611"/>
                </a:lnTo>
                <a:lnTo>
                  <a:pt x="6752366" y="678225"/>
                </a:lnTo>
                <a:lnTo>
                  <a:pt x="6714044" y="654071"/>
                </a:lnTo>
                <a:lnTo>
                  <a:pt x="6674299" y="630158"/>
                </a:lnTo>
                <a:lnTo>
                  <a:pt x="6633134" y="606494"/>
                </a:lnTo>
                <a:lnTo>
                  <a:pt x="6590547" y="583089"/>
                </a:lnTo>
                <a:lnTo>
                  <a:pt x="6546540" y="559951"/>
                </a:lnTo>
                <a:lnTo>
                  <a:pt x="6501113" y="537089"/>
                </a:lnTo>
                <a:lnTo>
                  <a:pt x="6454266" y="514511"/>
                </a:lnTo>
                <a:lnTo>
                  <a:pt x="6405999" y="492227"/>
                </a:lnTo>
                <a:lnTo>
                  <a:pt x="6356313" y="470245"/>
                </a:lnTo>
                <a:lnTo>
                  <a:pt x="6305209" y="448574"/>
                </a:lnTo>
                <a:lnTo>
                  <a:pt x="6252687" y="427222"/>
                </a:lnTo>
                <a:lnTo>
                  <a:pt x="6198746" y="406199"/>
                </a:lnTo>
                <a:lnTo>
                  <a:pt x="6143389" y="385513"/>
                </a:lnTo>
                <a:lnTo>
                  <a:pt x="6102038" y="370616"/>
                </a:lnTo>
                <a:lnTo>
                  <a:pt x="6060232" y="356014"/>
                </a:lnTo>
                <a:lnTo>
                  <a:pt x="6017978" y="341706"/>
                </a:lnTo>
                <a:lnTo>
                  <a:pt x="5975287" y="327692"/>
                </a:lnTo>
                <a:lnTo>
                  <a:pt x="5932166" y="313973"/>
                </a:lnTo>
                <a:lnTo>
                  <a:pt x="5888625" y="300548"/>
                </a:lnTo>
                <a:lnTo>
                  <a:pt x="5844674" y="287417"/>
                </a:lnTo>
                <a:lnTo>
                  <a:pt x="5800321" y="274580"/>
                </a:lnTo>
                <a:lnTo>
                  <a:pt x="5755575" y="262037"/>
                </a:lnTo>
                <a:lnTo>
                  <a:pt x="5710447" y="249788"/>
                </a:lnTo>
                <a:lnTo>
                  <a:pt x="5664943" y="237833"/>
                </a:lnTo>
                <a:lnTo>
                  <a:pt x="5619075" y="226172"/>
                </a:lnTo>
                <a:lnTo>
                  <a:pt x="5572851" y="214805"/>
                </a:lnTo>
                <a:lnTo>
                  <a:pt x="5526279" y="203731"/>
                </a:lnTo>
                <a:lnTo>
                  <a:pt x="5479370" y="192951"/>
                </a:lnTo>
                <a:lnTo>
                  <a:pt x="5432132" y="182465"/>
                </a:lnTo>
                <a:lnTo>
                  <a:pt x="5384575" y="172273"/>
                </a:lnTo>
                <a:lnTo>
                  <a:pt x="5336706" y="162374"/>
                </a:lnTo>
                <a:lnTo>
                  <a:pt x="5288537" y="152768"/>
                </a:lnTo>
                <a:lnTo>
                  <a:pt x="5240075" y="143456"/>
                </a:lnTo>
                <a:lnTo>
                  <a:pt x="5191331" y="134437"/>
                </a:lnTo>
                <a:lnTo>
                  <a:pt x="5142312" y="125711"/>
                </a:lnTo>
                <a:lnTo>
                  <a:pt x="5093028" y="117279"/>
                </a:lnTo>
                <a:lnTo>
                  <a:pt x="5043488" y="109140"/>
                </a:lnTo>
                <a:lnTo>
                  <a:pt x="4993702" y="101294"/>
                </a:lnTo>
                <a:lnTo>
                  <a:pt x="4943678" y="93741"/>
                </a:lnTo>
                <a:lnTo>
                  <a:pt x="4893426" y="86481"/>
                </a:lnTo>
                <a:lnTo>
                  <a:pt x="4842954" y="79515"/>
                </a:lnTo>
                <a:lnTo>
                  <a:pt x="4792272" y="72841"/>
                </a:lnTo>
                <a:lnTo>
                  <a:pt x="4741389" y="66459"/>
                </a:lnTo>
                <a:lnTo>
                  <a:pt x="4690313" y="60371"/>
                </a:lnTo>
                <a:lnTo>
                  <a:pt x="4639055" y="54575"/>
                </a:lnTo>
                <a:lnTo>
                  <a:pt x="4587623" y="49072"/>
                </a:lnTo>
                <a:lnTo>
                  <a:pt x="4536027" y="43862"/>
                </a:lnTo>
                <a:lnTo>
                  <a:pt x="4484275" y="38944"/>
                </a:lnTo>
                <a:lnTo>
                  <a:pt x="4432376" y="34319"/>
                </a:lnTo>
                <a:lnTo>
                  <a:pt x="4380340" y="29986"/>
                </a:lnTo>
                <a:lnTo>
                  <a:pt x="4328176" y="25945"/>
                </a:lnTo>
                <a:lnTo>
                  <a:pt x="4275893" y="22197"/>
                </a:lnTo>
                <a:lnTo>
                  <a:pt x="4223499" y="18741"/>
                </a:lnTo>
                <a:lnTo>
                  <a:pt x="4171005" y="15578"/>
                </a:lnTo>
                <a:lnTo>
                  <a:pt x="4118419" y="12706"/>
                </a:lnTo>
                <a:lnTo>
                  <a:pt x="4065751" y="10127"/>
                </a:lnTo>
                <a:lnTo>
                  <a:pt x="4013009" y="7839"/>
                </a:lnTo>
                <a:lnTo>
                  <a:pt x="3960202" y="5844"/>
                </a:lnTo>
                <a:lnTo>
                  <a:pt x="3907340" y="4140"/>
                </a:lnTo>
                <a:lnTo>
                  <a:pt x="3854432" y="2729"/>
                </a:lnTo>
                <a:lnTo>
                  <a:pt x="3801487" y="1609"/>
                </a:lnTo>
                <a:lnTo>
                  <a:pt x="3748513" y="781"/>
                </a:lnTo>
                <a:lnTo>
                  <a:pt x="3695521" y="244"/>
                </a:lnTo>
                <a:lnTo>
                  <a:pt x="3642520" y="0"/>
                </a:lnTo>
                <a:close/>
              </a:path>
            </a:pathLst>
          </a:custGeom>
          <a:solidFill>
            <a:srgbClr val="ED7D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48282" y="3214682"/>
            <a:ext cx="7244080" cy="3338195"/>
          </a:xfrm>
          <a:custGeom>
            <a:avLst/>
            <a:gdLst/>
            <a:ahLst/>
            <a:cxnLst/>
            <a:rect l="l" t="t" r="r" b="b"/>
            <a:pathLst>
              <a:path w="7244080" h="3338195">
                <a:moveTo>
                  <a:pt x="7243717" y="1442223"/>
                </a:moveTo>
                <a:lnTo>
                  <a:pt x="7233040" y="1498768"/>
                </a:lnTo>
                <a:lnTo>
                  <a:pt x="7216845" y="1553210"/>
                </a:lnTo>
                <a:lnTo>
                  <a:pt x="7194910" y="1607426"/>
                </a:lnTo>
                <a:lnTo>
                  <a:pt x="7167232" y="1661346"/>
                </a:lnTo>
                <a:lnTo>
                  <a:pt x="7133808" y="1714900"/>
                </a:lnTo>
                <a:lnTo>
                  <a:pt x="7094634" y="1768019"/>
                </a:lnTo>
                <a:lnTo>
                  <a:pt x="7049707" y="1820632"/>
                </a:lnTo>
                <a:lnTo>
                  <a:pt x="6999025" y="1872669"/>
                </a:lnTo>
                <a:lnTo>
                  <a:pt x="6942583" y="1924060"/>
                </a:lnTo>
                <a:lnTo>
                  <a:pt x="6912202" y="1949492"/>
                </a:lnTo>
                <a:lnTo>
                  <a:pt x="6880380" y="1974736"/>
                </a:lnTo>
                <a:lnTo>
                  <a:pt x="6847117" y="1999784"/>
                </a:lnTo>
                <a:lnTo>
                  <a:pt x="6812412" y="2024626"/>
                </a:lnTo>
                <a:lnTo>
                  <a:pt x="6776265" y="2049255"/>
                </a:lnTo>
                <a:lnTo>
                  <a:pt x="6738675" y="2073661"/>
                </a:lnTo>
                <a:lnTo>
                  <a:pt x="6699643" y="2097835"/>
                </a:lnTo>
                <a:lnTo>
                  <a:pt x="6659167" y="2121770"/>
                </a:lnTo>
                <a:lnTo>
                  <a:pt x="6617248" y="2145455"/>
                </a:lnTo>
                <a:lnTo>
                  <a:pt x="6573884" y="2168883"/>
                </a:lnTo>
                <a:lnTo>
                  <a:pt x="6529076" y="2192045"/>
                </a:lnTo>
                <a:lnTo>
                  <a:pt x="6482824" y="2214931"/>
                </a:lnTo>
                <a:lnTo>
                  <a:pt x="6435126" y="2237533"/>
                </a:lnTo>
                <a:lnTo>
                  <a:pt x="6385983" y="2259843"/>
                </a:lnTo>
                <a:lnTo>
                  <a:pt x="6335394" y="2281852"/>
                </a:lnTo>
                <a:lnTo>
                  <a:pt x="6283358" y="2303550"/>
                </a:lnTo>
                <a:lnTo>
                  <a:pt x="6229876" y="2324930"/>
                </a:lnTo>
                <a:lnTo>
                  <a:pt x="6191113" y="2339876"/>
                </a:lnTo>
                <a:lnTo>
                  <a:pt x="6151852" y="2354562"/>
                </a:lnTo>
                <a:lnTo>
                  <a:pt x="6112100" y="2368987"/>
                </a:lnTo>
                <a:lnTo>
                  <a:pt x="6071866" y="2383152"/>
                </a:lnTo>
                <a:lnTo>
                  <a:pt x="6031158" y="2397055"/>
                </a:lnTo>
                <a:lnTo>
                  <a:pt x="5989986" y="2410696"/>
                </a:lnTo>
                <a:lnTo>
                  <a:pt x="5948358" y="2424074"/>
                </a:lnTo>
                <a:lnTo>
                  <a:pt x="5906283" y="2437187"/>
                </a:lnTo>
                <a:lnTo>
                  <a:pt x="5863769" y="2450037"/>
                </a:lnTo>
                <a:lnTo>
                  <a:pt x="5820826" y="2462621"/>
                </a:lnTo>
                <a:lnTo>
                  <a:pt x="5777461" y="2474939"/>
                </a:lnTo>
                <a:lnTo>
                  <a:pt x="5733684" y="2486991"/>
                </a:lnTo>
                <a:lnTo>
                  <a:pt x="5689503" y="2498776"/>
                </a:lnTo>
                <a:lnTo>
                  <a:pt x="5644927" y="2510292"/>
                </a:lnTo>
                <a:lnTo>
                  <a:pt x="5599964" y="2521540"/>
                </a:lnTo>
                <a:lnTo>
                  <a:pt x="5554624" y="2532519"/>
                </a:lnTo>
                <a:lnTo>
                  <a:pt x="5508914" y="2543227"/>
                </a:lnTo>
                <a:lnTo>
                  <a:pt x="5462845" y="2553665"/>
                </a:lnTo>
                <a:lnTo>
                  <a:pt x="5416423" y="2563831"/>
                </a:lnTo>
                <a:lnTo>
                  <a:pt x="5369659" y="2573725"/>
                </a:lnTo>
                <a:lnTo>
                  <a:pt x="5322560" y="2583347"/>
                </a:lnTo>
                <a:lnTo>
                  <a:pt x="5275136" y="2592695"/>
                </a:lnTo>
                <a:lnTo>
                  <a:pt x="5227395" y="2601768"/>
                </a:lnTo>
                <a:lnTo>
                  <a:pt x="5179345" y="2610567"/>
                </a:lnTo>
                <a:lnTo>
                  <a:pt x="5130996" y="2619090"/>
                </a:lnTo>
                <a:lnTo>
                  <a:pt x="5082357" y="2627337"/>
                </a:lnTo>
                <a:lnTo>
                  <a:pt x="5033435" y="2635306"/>
                </a:lnTo>
                <a:lnTo>
                  <a:pt x="4984239" y="2642998"/>
                </a:lnTo>
                <a:lnTo>
                  <a:pt x="4934779" y="2650412"/>
                </a:lnTo>
                <a:lnTo>
                  <a:pt x="4885062" y="2657547"/>
                </a:lnTo>
                <a:lnTo>
                  <a:pt x="4835099" y="2664401"/>
                </a:lnTo>
                <a:lnTo>
                  <a:pt x="4784896" y="2670975"/>
                </a:lnTo>
                <a:lnTo>
                  <a:pt x="4734463" y="2677269"/>
                </a:lnTo>
                <a:lnTo>
                  <a:pt x="4683809" y="2683280"/>
                </a:lnTo>
                <a:lnTo>
                  <a:pt x="4632943" y="2689008"/>
                </a:lnTo>
                <a:lnTo>
                  <a:pt x="4581872" y="2694454"/>
                </a:lnTo>
                <a:lnTo>
                  <a:pt x="4530606" y="2699615"/>
                </a:lnTo>
                <a:lnTo>
                  <a:pt x="4479153" y="2704492"/>
                </a:lnTo>
                <a:lnTo>
                  <a:pt x="4427523" y="2709083"/>
                </a:lnTo>
                <a:lnTo>
                  <a:pt x="4375723" y="2713388"/>
                </a:lnTo>
                <a:lnTo>
                  <a:pt x="4323763" y="2717406"/>
                </a:lnTo>
                <a:lnTo>
                  <a:pt x="4271651" y="2721137"/>
                </a:lnTo>
                <a:lnTo>
                  <a:pt x="4219395" y="2724580"/>
                </a:lnTo>
                <a:lnTo>
                  <a:pt x="4167005" y="2727734"/>
                </a:lnTo>
                <a:lnTo>
                  <a:pt x="4114490" y="2730599"/>
                </a:lnTo>
                <a:lnTo>
                  <a:pt x="4061857" y="2733173"/>
                </a:lnTo>
                <a:lnTo>
                  <a:pt x="4009116" y="2735456"/>
                </a:lnTo>
                <a:lnTo>
                  <a:pt x="3956275" y="2737448"/>
                </a:lnTo>
                <a:lnTo>
                  <a:pt x="3903343" y="2739147"/>
                </a:lnTo>
                <a:lnTo>
                  <a:pt x="3850328" y="2740553"/>
                </a:lnTo>
                <a:lnTo>
                  <a:pt x="3797240" y="2741666"/>
                </a:lnTo>
                <a:lnTo>
                  <a:pt x="3744087" y="2742484"/>
                </a:lnTo>
                <a:lnTo>
                  <a:pt x="3690878" y="2743007"/>
                </a:lnTo>
                <a:lnTo>
                  <a:pt x="3637621" y="2743234"/>
                </a:lnTo>
                <a:lnTo>
                  <a:pt x="3584325" y="2743165"/>
                </a:lnTo>
                <a:lnTo>
                  <a:pt x="3530999" y="2742798"/>
                </a:lnTo>
                <a:lnTo>
                  <a:pt x="3477651" y="2742134"/>
                </a:lnTo>
                <a:lnTo>
                  <a:pt x="3424290" y="2741171"/>
                </a:lnTo>
                <a:lnTo>
                  <a:pt x="3370925" y="2739908"/>
                </a:lnTo>
                <a:lnTo>
                  <a:pt x="3317565" y="2738346"/>
                </a:lnTo>
                <a:lnTo>
                  <a:pt x="3264218" y="2736483"/>
                </a:lnTo>
                <a:lnTo>
                  <a:pt x="3210893" y="2734318"/>
                </a:lnTo>
                <a:lnTo>
                  <a:pt x="3157598" y="2731852"/>
                </a:lnTo>
                <a:lnTo>
                  <a:pt x="3104343" y="2729083"/>
                </a:lnTo>
                <a:lnTo>
                  <a:pt x="3051135" y="2726010"/>
                </a:lnTo>
                <a:lnTo>
                  <a:pt x="2997984" y="2722633"/>
                </a:lnTo>
                <a:lnTo>
                  <a:pt x="2944899" y="2718951"/>
                </a:lnTo>
                <a:lnTo>
                  <a:pt x="2891887" y="2714964"/>
                </a:lnTo>
                <a:lnTo>
                  <a:pt x="2838958" y="2710670"/>
                </a:lnTo>
                <a:lnTo>
                  <a:pt x="2786121" y="2706069"/>
                </a:lnTo>
                <a:lnTo>
                  <a:pt x="2733383" y="2701161"/>
                </a:lnTo>
                <a:lnTo>
                  <a:pt x="2680754" y="2695944"/>
                </a:lnTo>
                <a:lnTo>
                  <a:pt x="2628243" y="2690419"/>
                </a:lnTo>
                <a:lnTo>
                  <a:pt x="2575858" y="2684583"/>
                </a:lnTo>
                <a:lnTo>
                  <a:pt x="2523607" y="2678437"/>
                </a:lnTo>
                <a:lnTo>
                  <a:pt x="2471500" y="2671980"/>
                </a:lnTo>
                <a:lnTo>
                  <a:pt x="2419546" y="2665211"/>
                </a:lnTo>
                <a:lnTo>
                  <a:pt x="2367752" y="2658130"/>
                </a:lnTo>
                <a:lnTo>
                  <a:pt x="2316128" y="2650735"/>
                </a:lnTo>
                <a:lnTo>
                  <a:pt x="2264682" y="2643027"/>
                </a:lnTo>
                <a:lnTo>
                  <a:pt x="245509" y="3338149"/>
                </a:lnTo>
                <a:lnTo>
                  <a:pt x="1105045" y="2357696"/>
                </a:lnTo>
                <a:lnTo>
                  <a:pt x="1049687" y="2337010"/>
                </a:lnTo>
                <a:lnTo>
                  <a:pt x="995746" y="2315987"/>
                </a:lnTo>
                <a:lnTo>
                  <a:pt x="943224" y="2294635"/>
                </a:lnTo>
                <a:lnTo>
                  <a:pt x="892120" y="2272964"/>
                </a:lnTo>
                <a:lnTo>
                  <a:pt x="842434" y="2250982"/>
                </a:lnTo>
                <a:lnTo>
                  <a:pt x="794168" y="2228698"/>
                </a:lnTo>
                <a:lnTo>
                  <a:pt x="747320" y="2206120"/>
                </a:lnTo>
                <a:lnTo>
                  <a:pt x="701893" y="2183258"/>
                </a:lnTo>
                <a:lnTo>
                  <a:pt x="657886" y="2160120"/>
                </a:lnTo>
                <a:lnTo>
                  <a:pt x="615299" y="2136715"/>
                </a:lnTo>
                <a:lnTo>
                  <a:pt x="574134" y="2113051"/>
                </a:lnTo>
                <a:lnTo>
                  <a:pt x="534390" y="2089138"/>
                </a:lnTo>
                <a:lnTo>
                  <a:pt x="496067" y="2064984"/>
                </a:lnTo>
                <a:lnTo>
                  <a:pt x="459167" y="2040598"/>
                </a:lnTo>
                <a:lnTo>
                  <a:pt x="423689" y="2015988"/>
                </a:lnTo>
                <a:lnTo>
                  <a:pt x="389634" y="1991164"/>
                </a:lnTo>
                <a:lnTo>
                  <a:pt x="357003" y="1966134"/>
                </a:lnTo>
                <a:lnTo>
                  <a:pt x="325795" y="1940906"/>
                </a:lnTo>
                <a:lnTo>
                  <a:pt x="296011" y="1915491"/>
                </a:lnTo>
                <a:lnTo>
                  <a:pt x="267652" y="1889895"/>
                </a:lnTo>
                <a:lnTo>
                  <a:pt x="215209" y="1838200"/>
                </a:lnTo>
                <a:lnTo>
                  <a:pt x="168468" y="1785891"/>
                </a:lnTo>
                <a:lnTo>
                  <a:pt x="127433" y="1733039"/>
                </a:lnTo>
                <a:lnTo>
                  <a:pt x="92107" y="1679713"/>
                </a:lnTo>
                <a:lnTo>
                  <a:pt x="62493" y="1625982"/>
                </a:lnTo>
                <a:lnTo>
                  <a:pt x="38594" y="1571918"/>
                </a:lnTo>
                <a:lnTo>
                  <a:pt x="20413" y="1517590"/>
                </a:lnTo>
                <a:lnTo>
                  <a:pt x="7954" y="1463069"/>
                </a:lnTo>
                <a:lnTo>
                  <a:pt x="1219" y="1408423"/>
                </a:lnTo>
                <a:lnTo>
                  <a:pt x="0" y="1381075"/>
                </a:lnTo>
                <a:lnTo>
                  <a:pt x="212" y="1353723"/>
                </a:lnTo>
                <a:lnTo>
                  <a:pt x="4936" y="1299039"/>
                </a:lnTo>
                <a:lnTo>
                  <a:pt x="15393" y="1244441"/>
                </a:lnTo>
                <a:lnTo>
                  <a:pt x="31588" y="1189999"/>
                </a:lnTo>
                <a:lnTo>
                  <a:pt x="53523" y="1135783"/>
                </a:lnTo>
                <a:lnTo>
                  <a:pt x="81201" y="1081863"/>
                </a:lnTo>
                <a:lnTo>
                  <a:pt x="114625" y="1028309"/>
                </a:lnTo>
                <a:lnTo>
                  <a:pt x="153799" y="975190"/>
                </a:lnTo>
                <a:lnTo>
                  <a:pt x="198726" y="922577"/>
                </a:lnTo>
                <a:lnTo>
                  <a:pt x="249408" y="870540"/>
                </a:lnTo>
                <a:lnTo>
                  <a:pt x="305850" y="819149"/>
                </a:lnTo>
                <a:lnTo>
                  <a:pt x="336231" y="793717"/>
                </a:lnTo>
                <a:lnTo>
                  <a:pt x="368053" y="768473"/>
                </a:lnTo>
                <a:lnTo>
                  <a:pt x="401316" y="743425"/>
                </a:lnTo>
                <a:lnTo>
                  <a:pt x="436021" y="718583"/>
                </a:lnTo>
                <a:lnTo>
                  <a:pt x="472169" y="693954"/>
                </a:lnTo>
                <a:lnTo>
                  <a:pt x="509758" y="669548"/>
                </a:lnTo>
                <a:lnTo>
                  <a:pt x="548791" y="645374"/>
                </a:lnTo>
                <a:lnTo>
                  <a:pt x="589266" y="621439"/>
                </a:lnTo>
                <a:lnTo>
                  <a:pt x="631186" y="597754"/>
                </a:lnTo>
                <a:lnTo>
                  <a:pt x="674549" y="574326"/>
                </a:lnTo>
                <a:lnTo>
                  <a:pt x="719357" y="551164"/>
                </a:lnTo>
                <a:lnTo>
                  <a:pt x="765609" y="528278"/>
                </a:lnTo>
                <a:lnTo>
                  <a:pt x="813307" y="505675"/>
                </a:lnTo>
                <a:lnTo>
                  <a:pt x="862450" y="483366"/>
                </a:lnTo>
                <a:lnTo>
                  <a:pt x="913040" y="461357"/>
                </a:lnTo>
                <a:lnTo>
                  <a:pt x="965075" y="439659"/>
                </a:lnTo>
                <a:lnTo>
                  <a:pt x="1018558" y="418279"/>
                </a:lnTo>
                <a:lnTo>
                  <a:pt x="1058553" y="402860"/>
                </a:lnTo>
                <a:lnTo>
                  <a:pt x="1099030" y="387730"/>
                </a:lnTo>
                <a:lnTo>
                  <a:pt x="1139981" y="372889"/>
                </a:lnTo>
                <a:lnTo>
                  <a:pt x="1181396" y="358336"/>
                </a:lnTo>
                <a:lnTo>
                  <a:pt x="1223266" y="344072"/>
                </a:lnTo>
                <a:lnTo>
                  <a:pt x="1265582" y="330096"/>
                </a:lnTo>
                <a:lnTo>
                  <a:pt x="1308335" y="316410"/>
                </a:lnTo>
                <a:lnTo>
                  <a:pt x="1351515" y="303012"/>
                </a:lnTo>
                <a:lnTo>
                  <a:pt x="1395114" y="289903"/>
                </a:lnTo>
                <a:lnTo>
                  <a:pt x="1439123" y="277084"/>
                </a:lnTo>
                <a:lnTo>
                  <a:pt x="1483532" y="264553"/>
                </a:lnTo>
                <a:lnTo>
                  <a:pt x="1528332" y="252311"/>
                </a:lnTo>
                <a:lnTo>
                  <a:pt x="1573514" y="240359"/>
                </a:lnTo>
                <a:lnTo>
                  <a:pt x="1619069" y="228696"/>
                </a:lnTo>
                <a:lnTo>
                  <a:pt x="1664988" y="217322"/>
                </a:lnTo>
                <a:lnTo>
                  <a:pt x="1711262" y="206238"/>
                </a:lnTo>
                <a:lnTo>
                  <a:pt x="1757881" y="195442"/>
                </a:lnTo>
                <a:lnTo>
                  <a:pt x="1804837" y="184937"/>
                </a:lnTo>
                <a:lnTo>
                  <a:pt x="1852121" y="174721"/>
                </a:lnTo>
                <a:lnTo>
                  <a:pt x="1899723" y="164794"/>
                </a:lnTo>
                <a:lnTo>
                  <a:pt x="1947634" y="155157"/>
                </a:lnTo>
                <a:lnTo>
                  <a:pt x="1995845" y="145810"/>
                </a:lnTo>
                <a:lnTo>
                  <a:pt x="2044347" y="136753"/>
                </a:lnTo>
                <a:lnTo>
                  <a:pt x="2093131" y="127985"/>
                </a:lnTo>
                <a:lnTo>
                  <a:pt x="2142188" y="119507"/>
                </a:lnTo>
                <a:lnTo>
                  <a:pt x="2191508" y="111319"/>
                </a:lnTo>
                <a:lnTo>
                  <a:pt x="2241083" y="103421"/>
                </a:lnTo>
                <a:lnTo>
                  <a:pt x="2290903" y="95814"/>
                </a:lnTo>
                <a:lnTo>
                  <a:pt x="2340960" y="88496"/>
                </a:lnTo>
                <a:lnTo>
                  <a:pt x="2391244" y="81468"/>
                </a:lnTo>
                <a:lnTo>
                  <a:pt x="2441746" y="74731"/>
                </a:lnTo>
                <a:lnTo>
                  <a:pt x="2492457" y="68284"/>
                </a:lnTo>
                <a:lnTo>
                  <a:pt x="2543368" y="62127"/>
                </a:lnTo>
                <a:lnTo>
                  <a:pt x="2594469" y="56261"/>
                </a:lnTo>
                <a:lnTo>
                  <a:pt x="2645752" y="50685"/>
                </a:lnTo>
                <a:lnTo>
                  <a:pt x="2697208" y="45399"/>
                </a:lnTo>
                <a:lnTo>
                  <a:pt x="2748827" y="40404"/>
                </a:lnTo>
                <a:lnTo>
                  <a:pt x="2800600" y="35700"/>
                </a:lnTo>
                <a:lnTo>
                  <a:pt x="2852519" y="31286"/>
                </a:lnTo>
                <a:lnTo>
                  <a:pt x="2904573" y="27163"/>
                </a:lnTo>
                <a:lnTo>
                  <a:pt x="2956755" y="23331"/>
                </a:lnTo>
                <a:lnTo>
                  <a:pt x="3009054" y="19790"/>
                </a:lnTo>
                <a:lnTo>
                  <a:pt x="3061462" y="16539"/>
                </a:lnTo>
                <a:lnTo>
                  <a:pt x="3113970" y="13580"/>
                </a:lnTo>
                <a:lnTo>
                  <a:pt x="3166568" y="10911"/>
                </a:lnTo>
                <a:lnTo>
                  <a:pt x="3219247" y="8534"/>
                </a:lnTo>
                <a:lnTo>
                  <a:pt x="3271999" y="6447"/>
                </a:lnTo>
                <a:lnTo>
                  <a:pt x="3324814" y="4652"/>
                </a:lnTo>
                <a:lnTo>
                  <a:pt x="3377683" y="3148"/>
                </a:lnTo>
                <a:lnTo>
                  <a:pt x="3430597" y="1936"/>
                </a:lnTo>
                <a:lnTo>
                  <a:pt x="3483547" y="1015"/>
                </a:lnTo>
                <a:lnTo>
                  <a:pt x="3536523" y="385"/>
                </a:lnTo>
                <a:lnTo>
                  <a:pt x="3589517" y="46"/>
                </a:lnTo>
                <a:lnTo>
                  <a:pt x="3642520" y="0"/>
                </a:lnTo>
                <a:lnTo>
                  <a:pt x="3695521" y="244"/>
                </a:lnTo>
                <a:lnTo>
                  <a:pt x="3748513" y="781"/>
                </a:lnTo>
                <a:lnTo>
                  <a:pt x="3801487" y="1609"/>
                </a:lnTo>
                <a:lnTo>
                  <a:pt x="3854432" y="2729"/>
                </a:lnTo>
                <a:lnTo>
                  <a:pt x="3907340" y="4140"/>
                </a:lnTo>
                <a:lnTo>
                  <a:pt x="3960202" y="5844"/>
                </a:lnTo>
                <a:lnTo>
                  <a:pt x="4013009" y="7839"/>
                </a:lnTo>
                <a:lnTo>
                  <a:pt x="4065751" y="10127"/>
                </a:lnTo>
                <a:lnTo>
                  <a:pt x="4118419" y="12706"/>
                </a:lnTo>
                <a:lnTo>
                  <a:pt x="4171005" y="15578"/>
                </a:lnTo>
                <a:lnTo>
                  <a:pt x="4223499" y="18741"/>
                </a:lnTo>
                <a:lnTo>
                  <a:pt x="4275893" y="22197"/>
                </a:lnTo>
                <a:lnTo>
                  <a:pt x="4328176" y="25945"/>
                </a:lnTo>
                <a:lnTo>
                  <a:pt x="4380340" y="29986"/>
                </a:lnTo>
                <a:lnTo>
                  <a:pt x="4432376" y="34319"/>
                </a:lnTo>
                <a:lnTo>
                  <a:pt x="4484275" y="38944"/>
                </a:lnTo>
                <a:lnTo>
                  <a:pt x="4536027" y="43862"/>
                </a:lnTo>
                <a:lnTo>
                  <a:pt x="4587623" y="49072"/>
                </a:lnTo>
                <a:lnTo>
                  <a:pt x="4639055" y="54575"/>
                </a:lnTo>
                <a:lnTo>
                  <a:pt x="4690313" y="60371"/>
                </a:lnTo>
                <a:lnTo>
                  <a:pt x="4741389" y="66459"/>
                </a:lnTo>
                <a:lnTo>
                  <a:pt x="4792272" y="72841"/>
                </a:lnTo>
                <a:lnTo>
                  <a:pt x="4842954" y="79515"/>
                </a:lnTo>
                <a:lnTo>
                  <a:pt x="4893426" y="86481"/>
                </a:lnTo>
                <a:lnTo>
                  <a:pt x="4943678" y="93741"/>
                </a:lnTo>
                <a:lnTo>
                  <a:pt x="4993702" y="101294"/>
                </a:lnTo>
                <a:lnTo>
                  <a:pt x="5043488" y="109140"/>
                </a:lnTo>
                <a:lnTo>
                  <a:pt x="5093028" y="117279"/>
                </a:lnTo>
                <a:lnTo>
                  <a:pt x="5142312" y="125711"/>
                </a:lnTo>
                <a:lnTo>
                  <a:pt x="5191331" y="134437"/>
                </a:lnTo>
                <a:lnTo>
                  <a:pt x="5240075" y="143456"/>
                </a:lnTo>
                <a:lnTo>
                  <a:pt x="5288537" y="152768"/>
                </a:lnTo>
                <a:lnTo>
                  <a:pt x="5336706" y="162374"/>
                </a:lnTo>
                <a:lnTo>
                  <a:pt x="5384575" y="172273"/>
                </a:lnTo>
                <a:lnTo>
                  <a:pt x="5432132" y="182465"/>
                </a:lnTo>
                <a:lnTo>
                  <a:pt x="5479370" y="192951"/>
                </a:lnTo>
                <a:lnTo>
                  <a:pt x="5526279" y="203731"/>
                </a:lnTo>
                <a:lnTo>
                  <a:pt x="5572851" y="214805"/>
                </a:lnTo>
                <a:lnTo>
                  <a:pt x="5619075" y="226172"/>
                </a:lnTo>
                <a:lnTo>
                  <a:pt x="5664943" y="237833"/>
                </a:lnTo>
                <a:lnTo>
                  <a:pt x="5710447" y="249788"/>
                </a:lnTo>
                <a:lnTo>
                  <a:pt x="5755575" y="262037"/>
                </a:lnTo>
                <a:lnTo>
                  <a:pt x="5800321" y="274580"/>
                </a:lnTo>
                <a:lnTo>
                  <a:pt x="5844674" y="287417"/>
                </a:lnTo>
                <a:lnTo>
                  <a:pt x="5888625" y="300548"/>
                </a:lnTo>
                <a:lnTo>
                  <a:pt x="5932166" y="313973"/>
                </a:lnTo>
                <a:lnTo>
                  <a:pt x="5975287" y="327692"/>
                </a:lnTo>
                <a:lnTo>
                  <a:pt x="6017978" y="341706"/>
                </a:lnTo>
                <a:lnTo>
                  <a:pt x="6060232" y="356014"/>
                </a:lnTo>
                <a:lnTo>
                  <a:pt x="6102038" y="370616"/>
                </a:lnTo>
                <a:lnTo>
                  <a:pt x="6143389" y="385513"/>
                </a:lnTo>
                <a:lnTo>
                  <a:pt x="6198746" y="406199"/>
                </a:lnTo>
                <a:lnTo>
                  <a:pt x="6252687" y="427222"/>
                </a:lnTo>
                <a:lnTo>
                  <a:pt x="6305209" y="448574"/>
                </a:lnTo>
                <a:lnTo>
                  <a:pt x="6356313" y="470245"/>
                </a:lnTo>
                <a:lnTo>
                  <a:pt x="6405999" y="492227"/>
                </a:lnTo>
                <a:lnTo>
                  <a:pt x="6454266" y="514511"/>
                </a:lnTo>
                <a:lnTo>
                  <a:pt x="6501113" y="537089"/>
                </a:lnTo>
                <a:lnTo>
                  <a:pt x="6546540" y="559951"/>
                </a:lnTo>
                <a:lnTo>
                  <a:pt x="6590547" y="583089"/>
                </a:lnTo>
                <a:lnTo>
                  <a:pt x="6633134" y="606494"/>
                </a:lnTo>
                <a:lnTo>
                  <a:pt x="6674299" y="630158"/>
                </a:lnTo>
                <a:lnTo>
                  <a:pt x="6714044" y="654071"/>
                </a:lnTo>
                <a:lnTo>
                  <a:pt x="6752366" y="678225"/>
                </a:lnTo>
                <a:lnTo>
                  <a:pt x="6789266" y="702611"/>
                </a:lnTo>
                <a:lnTo>
                  <a:pt x="6824744" y="727221"/>
                </a:lnTo>
                <a:lnTo>
                  <a:pt x="6858799" y="752045"/>
                </a:lnTo>
                <a:lnTo>
                  <a:pt x="6891430" y="777075"/>
                </a:lnTo>
                <a:lnTo>
                  <a:pt x="6922638" y="802303"/>
                </a:lnTo>
                <a:lnTo>
                  <a:pt x="6952422" y="827718"/>
                </a:lnTo>
                <a:lnTo>
                  <a:pt x="6980781" y="853314"/>
                </a:lnTo>
                <a:lnTo>
                  <a:pt x="7033225" y="905009"/>
                </a:lnTo>
                <a:lnTo>
                  <a:pt x="7079965" y="957318"/>
                </a:lnTo>
                <a:lnTo>
                  <a:pt x="7121000" y="1010170"/>
                </a:lnTo>
                <a:lnTo>
                  <a:pt x="7156326" y="1063496"/>
                </a:lnTo>
                <a:lnTo>
                  <a:pt x="7185941" y="1117227"/>
                </a:lnTo>
                <a:lnTo>
                  <a:pt x="7209839" y="1171291"/>
                </a:lnTo>
                <a:lnTo>
                  <a:pt x="7228020" y="1225618"/>
                </a:lnTo>
                <a:lnTo>
                  <a:pt x="7240479" y="1280140"/>
                </a:lnTo>
                <a:lnTo>
                  <a:pt x="7243717" y="1301795"/>
                </a:lnTo>
              </a:path>
            </a:pathLst>
          </a:custGeom>
          <a:ln w="12700">
            <a:solidFill>
              <a:srgbClr val="6330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4700" y="2942336"/>
            <a:ext cx="10130790" cy="2345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0" dirty="0">
                <a:solidFill>
                  <a:srgbClr val="FFFFFF"/>
                </a:solidFill>
                <a:latin typeface="Trebuchet MS"/>
                <a:cs typeface="Trebuchet MS"/>
              </a:rPr>
              <a:t>routine.</a:t>
            </a:r>
            <a:endParaRPr sz="4400">
              <a:latin typeface="Trebuchet MS"/>
              <a:cs typeface="Trebuchet MS"/>
            </a:endParaRPr>
          </a:p>
          <a:p>
            <a:pPr marL="5682615" marR="212725" algn="ctr">
              <a:lnSpc>
                <a:spcPct val="100800"/>
              </a:lnSpc>
              <a:spcBef>
                <a:spcPts val="2060"/>
              </a:spcBef>
            </a:pP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Where</a:t>
            </a:r>
            <a:r>
              <a:rPr sz="18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20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think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would</a:t>
            </a:r>
            <a:r>
              <a:rPr sz="18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best </a:t>
            </a:r>
            <a:r>
              <a:rPr sz="1800" spc="150" dirty="0">
                <a:solidFill>
                  <a:srgbClr val="FFFFFF"/>
                </a:solidFill>
                <a:latin typeface="Trebuchet MS"/>
                <a:cs typeface="Trebuchet MS"/>
              </a:rPr>
              <a:t>place</a:t>
            </a:r>
            <a:r>
              <a:rPr sz="18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share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95" dirty="0">
                <a:solidFill>
                  <a:srgbClr val="FFFFFF"/>
                </a:solidFill>
                <a:latin typeface="Trebuchet MS"/>
                <a:cs typeface="Trebuchet MS"/>
              </a:rPr>
              <a:t>book?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rebuchet MS"/>
              <a:cs typeface="Trebuchet MS"/>
            </a:endParaRPr>
          </a:p>
          <a:p>
            <a:pPr marL="5472430" marR="5080" algn="ctr">
              <a:lnSpc>
                <a:spcPct val="100800"/>
              </a:lnSpc>
            </a:pPr>
            <a:r>
              <a:rPr sz="1800" spc="90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18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8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rebuchet MS"/>
                <a:cs typeface="Trebuchet MS"/>
              </a:rPr>
              <a:t>comfortable</a:t>
            </a: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2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Trebuchet MS"/>
                <a:cs typeface="Trebuchet MS"/>
              </a:rPr>
              <a:t>ready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look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at 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8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Trebuchet MS"/>
                <a:cs typeface="Trebuchet MS"/>
              </a:rPr>
              <a:t>book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together</a:t>
            </a:r>
            <a:r>
              <a:rPr sz="18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rebuchet MS"/>
                <a:cs typeface="Trebuchet MS"/>
              </a:rPr>
              <a:t>now?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52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6663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Taking</a:t>
            </a:r>
            <a:r>
              <a:rPr spc="-110" dirty="0"/>
              <a:t> </a:t>
            </a:r>
            <a:r>
              <a:rPr spc="85" dirty="0"/>
              <a:t>care</a:t>
            </a:r>
            <a:r>
              <a:rPr spc="-110" dirty="0"/>
              <a:t> </a:t>
            </a:r>
            <a:r>
              <a:rPr spc="-75" dirty="0"/>
              <a:t>of</a:t>
            </a:r>
            <a:r>
              <a:rPr spc="-85" dirty="0"/>
              <a:t> </a:t>
            </a:r>
            <a:r>
              <a:rPr spc="215" dirty="0"/>
              <a:t>a</a:t>
            </a:r>
            <a:r>
              <a:rPr spc="-105" dirty="0"/>
              <a:t> </a:t>
            </a:r>
            <a:r>
              <a:rPr spc="-10" dirty="0"/>
              <a:t>book.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pc="335" dirty="0"/>
              <a:t>Model</a:t>
            </a:r>
            <a:r>
              <a:rPr spc="-95" dirty="0"/>
              <a:t> </a:t>
            </a:r>
            <a:r>
              <a:rPr spc="315" dirty="0"/>
              <a:t>how</a:t>
            </a:r>
            <a:r>
              <a:rPr spc="-100" dirty="0"/>
              <a:t> </a:t>
            </a:r>
            <a:r>
              <a:rPr spc="85" dirty="0"/>
              <a:t>to</a:t>
            </a:r>
            <a:r>
              <a:rPr spc="-70" dirty="0"/>
              <a:t> </a:t>
            </a:r>
            <a:r>
              <a:rPr spc="95" dirty="0"/>
              <a:t>look </a:t>
            </a:r>
            <a:r>
              <a:rPr dirty="0"/>
              <a:t>after</a:t>
            </a:r>
            <a:r>
              <a:rPr spc="-5" dirty="0"/>
              <a:t> </a:t>
            </a:r>
            <a:r>
              <a:rPr spc="135" dirty="0"/>
              <a:t>the</a:t>
            </a:r>
            <a:r>
              <a:rPr spc="-65" dirty="0"/>
              <a:t> </a:t>
            </a:r>
            <a:r>
              <a:rPr spc="310" dirty="0"/>
              <a:t>book</a:t>
            </a:r>
            <a:r>
              <a:rPr spc="20" dirty="0"/>
              <a:t> </a:t>
            </a:r>
            <a:r>
              <a:rPr spc="55" dirty="0"/>
              <a:t>sent </a:t>
            </a:r>
            <a:r>
              <a:rPr spc="65" dirty="0"/>
              <a:t>from</a:t>
            </a:r>
            <a:r>
              <a:rPr spc="-100" dirty="0"/>
              <a:t> </a:t>
            </a:r>
            <a:r>
              <a:rPr spc="114" dirty="0"/>
              <a:t>school,</a:t>
            </a:r>
            <a:r>
              <a:rPr spc="-45" dirty="0"/>
              <a:t> </a:t>
            </a:r>
            <a:r>
              <a:rPr spc="175" dirty="0"/>
              <a:t>holding</a:t>
            </a:r>
            <a:r>
              <a:rPr spc="-50" dirty="0"/>
              <a:t> </a:t>
            </a:r>
            <a:r>
              <a:rPr spc="-315" dirty="0"/>
              <a:t>it </a:t>
            </a:r>
            <a:r>
              <a:rPr spc="415" dirty="0"/>
              <a:t>and</a:t>
            </a:r>
            <a:r>
              <a:rPr spc="-100" dirty="0"/>
              <a:t> </a:t>
            </a:r>
            <a:r>
              <a:rPr spc="70" dirty="0"/>
              <a:t>turning</a:t>
            </a:r>
            <a:r>
              <a:rPr spc="-130" dirty="0"/>
              <a:t> </a:t>
            </a:r>
            <a:r>
              <a:rPr spc="135" dirty="0"/>
              <a:t>the</a:t>
            </a:r>
            <a:r>
              <a:rPr spc="-45" dirty="0"/>
              <a:t> </a:t>
            </a:r>
            <a:r>
              <a:rPr spc="235" dirty="0"/>
              <a:t>pages. </a:t>
            </a:r>
            <a:r>
              <a:rPr dirty="0"/>
              <a:t>Let</a:t>
            </a:r>
            <a:r>
              <a:rPr spc="-65" dirty="0"/>
              <a:t> </a:t>
            </a:r>
            <a:r>
              <a:rPr spc="245" dirty="0"/>
              <a:t>you</a:t>
            </a:r>
            <a:r>
              <a:rPr spc="-50" dirty="0"/>
              <a:t> </a:t>
            </a:r>
            <a:r>
              <a:rPr spc="95" dirty="0"/>
              <a:t>child</a:t>
            </a:r>
            <a:r>
              <a:rPr spc="-30" dirty="0"/>
              <a:t> </a:t>
            </a:r>
            <a:r>
              <a:rPr spc="150" dirty="0"/>
              <a:t>take </a:t>
            </a:r>
            <a:r>
              <a:rPr dirty="0"/>
              <a:t>responsibility</a:t>
            </a:r>
            <a:r>
              <a:rPr spc="-80" dirty="0"/>
              <a:t> </a:t>
            </a:r>
            <a:r>
              <a:rPr spc="120" dirty="0"/>
              <a:t>of</a:t>
            </a:r>
            <a:r>
              <a:rPr spc="-100" dirty="0"/>
              <a:t> </a:t>
            </a:r>
            <a:r>
              <a:rPr spc="130" dirty="0"/>
              <a:t>looking </a:t>
            </a:r>
            <a:r>
              <a:rPr dirty="0"/>
              <a:t>after</a:t>
            </a:r>
            <a:r>
              <a:rPr spc="100" dirty="0"/>
              <a:t> </a:t>
            </a:r>
            <a:r>
              <a:rPr spc="-310" dirty="0"/>
              <a:t>it.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9900" y="3000375"/>
            <a:ext cx="4029075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52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2989" y="899413"/>
            <a:ext cx="5650230" cy="18529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65" dirty="0"/>
              <a:t>Oracy.</a:t>
            </a:r>
            <a:endParaRPr sz="3950"/>
          </a:p>
          <a:p>
            <a:pPr marL="12700" marR="5080">
              <a:lnSpc>
                <a:spcPts val="4810"/>
              </a:lnSpc>
              <a:spcBef>
                <a:spcPts val="100"/>
              </a:spcBef>
            </a:pPr>
            <a:r>
              <a:rPr sz="3950" b="0" u="none" spc="140" dirty="0">
                <a:latin typeface="Trebuchet MS"/>
                <a:cs typeface="Trebuchet MS"/>
              </a:rPr>
              <a:t>Wordless</a:t>
            </a:r>
            <a:r>
              <a:rPr sz="3950" b="0" u="none" spc="-114" dirty="0">
                <a:latin typeface="Trebuchet MS"/>
                <a:cs typeface="Trebuchet MS"/>
              </a:rPr>
              <a:t> </a:t>
            </a:r>
            <a:r>
              <a:rPr sz="3950" b="0" u="none" spc="280" dirty="0">
                <a:latin typeface="Trebuchet MS"/>
                <a:cs typeface="Trebuchet MS"/>
              </a:rPr>
              <a:t>books</a:t>
            </a:r>
            <a:r>
              <a:rPr sz="3950" b="0" u="none" spc="-40" dirty="0">
                <a:latin typeface="Trebuchet MS"/>
                <a:cs typeface="Trebuchet MS"/>
              </a:rPr>
              <a:t> </a:t>
            </a:r>
            <a:r>
              <a:rPr sz="3950" b="0" u="none" spc="210" dirty="0">
                <a:latin typeface="Trebuchet MS"/>
                <a:cs typeface="Trebuchet MS"/>
              </a:rPr>
              <a:t>help</a:t>
            </a:r>
            <a:r>
              <a:rPr sz="3950" b="0" u="none" spc="-75" dirty="0">
                <a:latin typeface="Trebuchet MS"/>
                <a:cs typeface="Trebuchet MS"/>
              </a:rPr>
              <a:t> </a:t>
            </a:r>
            <a:r>
              <a:rPr sz="3950" b="0" u="none" spc="100" dirty="0">
                <a:latin typeface="Trebuchet MS"/>
                <a:cs typeface="Trebuchet MS"/>
              </a:rPr>
              <a:t>to </a:t>
            </a:r>
            <a:r>
              <a:rPr sz="3950" b="0" u="none" spc="320" dirty="0">
                <a:latin typeface="Trebuchet MS"/>
                <a:cs typeface="Trebuchet MS"/>
              </a:rPr>
              <a:t>develop</a:t>
            </a:r>
            <a:r>
              <a:rPr sz="3950" b="0" u="none" spc="-100" dirty="0">
                <a:latin typeface="Trebuchet MS"/>
                <a:cs typeface="Trebuchet MS"/>
              </a:rPr>
              <a:t> </a:t>
            </a:r>
            <a:r>
              <a:rPr sz="3950" b="0" u="none" spc="320" dirty="0">
                <a:latin typeface="Trebuchet MS"/>
                <a:cs typeface="Trebuchet MS"/>
              </a:rPr>
              <a:t>oracy</a:t>
            </a:r>
            <a:r>
              <a:rPr sz="3950" b="0" u="none" spc="-35" dirty="0">
                <a:latin typeface="Trebuchet MS"/>
                <a:cs typeface="Trebuchet MS"/>
              </a:rPr>
              <a:t> </a:t>
            </a:r>
            <a:r>
              <a:rPr sz="3950" b="0" u="none" spc="-200" dirty="0">
                <a:latin typeface="Trebuchet MS"/>
                <a:cs typeface="Trebuchet MS"/>
              </a:rPr>
              <a:t>skills</a:t>
            </a:r>
            <a:r>
              <a:rPr sz="3950" b="0" u="none" spc="-50" dirty="0">
                <a:latin typeface="Trebuchet MS"/>
                <a:cs typeface="Trebuchet MS"/>
              </a:rPr>
              <a:t> </a:t>
            </a:r>
            <a:r>
              <a:rPr sz="3950" b="0" u="none" spc="-25" dirty="0">
                <a:latin typeface="Trebuchet MS"/>
                <a:cs typeface="Trebuchet MS"/>
              </a:rPr>
              <a:t>in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2989" y="2730880"/>
            <a:ext cx="5148580" cy="12426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</a:pPr>
            <a:r>
              <a:rPr sz="3950" spc="135" dirty="0">
                <a:solidFill>
                  <a:srgbClr val="FFFFFF"/>
                </a:solidFill>
                <a:latin typeface="Trebuchet MS"/>
                <a:cs typeface="Trebuchet MS"/>
              </a:rPr>
              <a:t>children</a:t>
            </a:r>
            <a:r>
              <a:rPr sz="39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47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95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45" dirty="0">
                <a:solidFill>
                  <a:srgbClr val="FFFFFF"/>
                </a:solidFill>
                <a:latin typeface="Trebuchet MS"/>
                <a:cs typeface="Trebuchet MS"/>
              </a:rPr>
              <a:t>support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rich</a:t>
            </a:r>
            <a:r>
              <a:rPr sz="395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70" dirty="0">
                <a:solidFill>
                  <a:srgbClr val="FFFFFF"/>
                </a:solidFill>
                <a:latin typeface="Trebuchet MS"/>
                <a:cs typeface="Trebuchet MS"/>
              </a:rPr>
              <a:t>conversations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271" y="5322252"/>
            <a:ext cx="7501890" cy="1126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0"/>
              </a:spcBef>
            </a:pP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‘Oral</a:t>
            </a:r>
            <a:r>
              <a:rPr sz="24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narrative</a:t>
            </a:r>
            <a:r>
              <a:rPr sz="24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4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crucial</a:t>
            </a:r>
            <a:r>
              <a:rPr sz="2400" i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2400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literacy</a:t>
            </a:r>
            <a:r>
              <a:rPr sz="2400" i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400" i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2400" i="1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assist</a:t>
            </a:r>
            <a:r>
              <a:rPr sz="2400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children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i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transition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FFFFFF"/>
                </a:solidFill>
                <a:latin typeface="Calibri"/>
                <a:cs typeface="Calibri"/>
              </a:rPr>
              <a:t>oral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narrative</a:t>
            </a:r>
            <a:r>
              <a:rPr sz="2400" i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written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text’</a:t>
            </a:r>
            <a:r>
              <a:rPr sz="24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(Collins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400" i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Clover</a:t>
            </a:r>
            <a:r>
              <a:rPr sz="24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2015)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0025" y="1447800"/>
            <a:ext cx="3867150" cy="2638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125" y="1914525"/>
            <a:ext cx="3600450" cy="44005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1975" y="1914525"/>
            <a:ext cx="3600450" cy="43910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18856" y="1914525"/>
            <a:ext cx="3593211" cy="20859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15300" y="4200525"/>
            <a:ext cx="3619500" cy="20955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8482" y="243840"/>
            <a:ext cx="5446395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How</a:t>
            </a:r>
            <a:r>
              <a:rPr sz="3950" b="0" u="none" spc="-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many</a:t>
            </a:r>
            <a:r>
              <a:rPr sz="3950" b="0" u="none" spc="5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times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have</a:t>
            </a:r>
            <a:r>
              <a:rPr sz="3950" b="0" u="none" spc="-4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25" dirty="0">
                <a:solidFill>
                  <a:srgbClr val="ED7D2F"/>
                </a:solidFill>
                <a:latin typeface="Calibri"/>
                <a:cs typeface="Calibri"/>
              </a:rPr>
              <a:t>you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already</a:t>
            </a:r>
            <a:r>
              <a:rPr sz="3950" b="0" u="none" spc="2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</a:t>
            </a:r>
            <a:r>
              <a:rPr sz="3950" b="0" u="none" spc="3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today?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917" y="943292"/>
            <a:ext cx="7949565" cy="34340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Vocabulary</a:t>
            </a:r>
            <a:r>
              <a:rPr sz="2750" b="1" u="sng" spc="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750" b="1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and</a:t>
            </a:r>
            <a:r>
              <a:rPr sz="2750" b="1" u="sng" spc="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75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Phonological</a:t>
            </a:r>
            <a:r>
              <a:rPr sz="2750" b="1" u="sng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75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Awareness.</a:t>
            </a:r>
            <a:endParaRPr sz="2750">
              <a:latin typeface="Tahoma"/>
              <a:cs typeface="Tahoma"/>
            </a:endParaRPr>
          </a:p>
          <a:p>
            <a:pPr marL="12700" marR="158750">
              <a:lnSpc>
                <a:spcPct val="102400"/>
              </a:lnSpc>
              <a:spcBef>
                <a:spcPts val="3304"/>
              </a:spcBef>
              <a:tabLst>
                <a:tab pos="2279015" algn="l"/>
              </a:tabLst>
            </a:pPr>
            <a:r>
              <a:rPr sz="2750" spc="95" dirty="0">
                <a:solidFill>
                  <a:srgbClr val="FFFFFF"/>
                </a:solidFill>
                <a:latin typeface="Trebuchet MS"/>
                <a:cs typeface="Trebuchet MS"/>
              </a:rPr>
              <a:t>Use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75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204" dirty="0">
                <a:solidFill>
                  <a:srgbClr val="FFFFFF"/>
                </a:solidFill>
                <a:latin typeface="Trebuchet MS"/>
                <a:cs typeface="Trebuchet MS"/>
              </a:rPr>
              <a:t>books</a:t>
            </a:r>
            <a:r>
              <a:rPr sz="27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0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75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280" dirty="0">
                <a:solidFill>
                  <a:srgbClr val="FFFFFF"/>
                </a:solidFill>
                <a:latin typeface="Trebuchet MS"/>
                <a:cs typeface="Trebuchet MS"/>
              </a:rPr>
              <a:t>expand</a:t>
            </a:r>
            <a:r>
              <a:rPr sz="2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55" dirty="0">
                <a:solidFill>
                  <a:srgbClr val="FFFFFF"/>
                </a:solidFill>
                <a:latin typeface="Trebuchet MS"/>
                <a:cs typeface="Trebuchet MS"/>
              </a:rPr>
              <a:t>children’s </a:t>
            </a:r>
            <a:r>
              <a:rPr sz="2750" spc="155" dirty="0">
                <a:solidFill>
                  <a:srgbClr val="FFFFFF"/>
                </a:solidFill>
                <a:latin typeface="Trebuchet MS"/>
                <a:cs typeface="Trebuchet MS"/>
              </a:rPr>
              <a:t>vocabulary.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750" spc="225" dirty="0">
                <a:solidFill>
                  <a:srgbClr val="FFFFFF"/>
                </a:solidFill>
                <a:latin typeface="Trebuchet MS"/>
                <a:cs typeface="Trebuchet MS"/>
              </a:rPr>
              <a:t>Vocabulary</a:t>
            </a:r>
            <a:r>
              <a:rPr sz="27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-6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27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43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7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45" dirty="0">
                <a:solidFill>
                  <a:srgbClr val="FFFFFF"/>
                </a:solidFill>
                <a:latin typeface="Trebuchet MS"/>
                <a:cs typeface="Trebuchet MS"/>
              </a:rPr>
              <a:t>key</a:t>
            </a:r>
            <a:r>
              <a:rPr sz="27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00" dirty="0">
                <a:solidFill>
                  <a:srgbClr val="FFFFFF"/>
                </a:solidFill>
                <a:latin typeface="Trebuchet MS"/>
                <a:cs typeface="Trebuchet MS"/>
              </a:rPr>
              <a:t>predictor</a:t>
            </a:r>
            <a:r>
              <a:rPr sz="275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future</a:t>
            </a:r>
            <a:r>
              <a:rPr sz="275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310" dirty="0">
                <a:solidFill>
                  <a:srgbClr val="FFFFFF"/>
                </a:solidFill>
                <a:latin typeface="Trebuchet MS"/>
                <a:cs typeface="Trebuchet MS"/>
              </a:rPr>
              <a:t>academic</a:t>
            </a:r>
            <a:r>
              <a:rPr sz="275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10" dirty="0">
                <a:solidFill>
                  <a:srgbClr val="FFFFFF"/>
                </a:solidFill>
                <a:latin typeface="Trebuchet MS"/>
                <a:cs typeface="Trebuchet MS"/>
              </a:rPr>
              <a:t>success.</a:t>
            </a:r>
            <a:endParaRPr sz="2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750">
              <a:latin typeface="Trebuchet MS"/>
              <a:cs typeface="Trebuchet MS"/>
            </a:endParaRPr>
          </a:p>
          <a:p>
            <a:pPr marL="12700" marR="5080">
              <a:lnSpc>
                <a:spcPct val="102400"/>
              </a:lnSpc>
              <a:tabLst>
                <a:tab pos="5794375" algn="l"/>
              </a:tabLst>
            </a:pPr>
            <a:r>
              <a:rPr sz="2750" spc="155" dirty="0">
                <a:solidFill>
                  <a:srgbClr val="FFFFFF"/>
                </a:solidFill>
                <a:latin typeface="Trebuchet MS"/>
                <a:cs typeface="Trebuchet MS"/>
              </a:rPr>
              <a:t>Prepare</a:t>
            </a:r>
            <a:r>
              <a:rPr sz="275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50" dirty="0">
                <a:solidFill>
                  <a:srgbClr val="FFFFFF"/>
                </a:solidFill>
                <a:latin typeface="Trebuchet MS"/>
                <a:cs typeface="Trebuchet MS"/>
              </a:rPr>
              <a:t>them</a:t>
            </a:r>
            <a:r>
              <a:rPr sz="275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7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90" dirty="0">
                <a:solidFill>
                  <a:srgbClr val="FFFFFF"/>
                </a:solidFill>
                <a:latin typeface="Trebuchet MS"/>
                <a:cs typeface="Trebuchet MS"/>
              </a:rPr>
              <a:t>reading</a:t>
            </a:r>
            <a:r>
              <a:rPr sz="2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Trebuchet MS"/>
                <a:cs typeface="Trebuchet MS"/>
              </a:rPr>
              <a:t>words.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750" spc="120" dirty="0">
                <a:solidFill>
                  <a:srgbClr val="FFFFFF"/>
                </a:solidFill>
                <a:latin typeface="Trebuchet MS"/>
                <a:cs typeface="Trebuchet MS"/>
              </a:rPr>
              <a:t>Play</a:t>
            </a:r>
            <a:r>
              <a:rPr sz="2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240" dirty="0">
                <a:solidFill>
                  <a:srgbClr val="FFFFFF"/>
                </a:solidFill>
                <a:latin typeface="Trebuchet MS"/>
                <a:cs typeface="Trebuchet MS"/>
              </a:rPr>
              <a:t>eye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30" dirty="0">
                <a:solidFill>
                  <a:srgbClr val="FFFFFF"/>
                </a:solidFill>
                <a:latin typeface="Trebuchet MS"/>
                <a:cs typeface="Trebuchet MS"/>
              </a:rPr>
              <a:t>spy </a:t>
            </a:r>
            <a:r>
              <a:rPr sz="2750" spc="70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2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find</a:t>
            </a:r>
            <a:r>
              <a:rPr sz="2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14" dirty="0">
                <a:solidFill>
                  <a:srgbClr val="FFFFFF"/>
                </a:solidFill>
                <a:latin typeface="Trebuchet MS"/>
                <a:cs typeface="Trebuchet MS"/>
              </a:rPr>
              <a:t>rhyming</a:t>
            </a:r>
            <a:r>
              <a:rPr sz="2750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30" dirty="0">
                <a:solidFill>
                  <a:srgbClr val="FFFFFF"/>
                </a:solidFill>
                <a:latin typeface="Trebuchet MS"/>
                <a:cs typeface="Trebuchet MS"/>
              </a:rPr>
              <a:t>words</a:t>
            </a:r>
            <a:r>
              <a:rPr sz="27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7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12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75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Trebuchet MS"/>
                <a:cs typeface="Trebuchet MS"/>
              </a:rPr>
              <a:t>pictures.</a:t>
            </a:r>
            <a:endParaRPr sz="27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0" y="4295775"/>
            <a:ext cx="31623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315" y="1005586"/>
            <a:ext cx="10544175" cy="4418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Comprehension,</a:t>
            </a:r>
            <a:r>
              <a:rPr sz="3600" b="1" u="sng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1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Retelling</a:t>
            </a:r>
            <a:r>
              <a:rPr sz="3600" b="1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and</a:t>
            </a:r>
            <a:r>
              <a:rPr sz="3600" b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Imagination.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25"/>
              </a:spcBef>
            </a:pPr>
            <a:endParaRPr sz="3600">
              <a:latin typeface="Tahoma"/>
              <a:cs typeface="Tahoma"/>
            </a:endParaRPr>
          </a:p>
          <a:p>
            <a:pPr marL="12700">
              <a:lnSpc>
                <a:spcPts val="4300"/>
              </a:lnSpc>
            </a:pPr>
            <a:r>
              <a:rPr sz="3600" spc="120" dirty="0">
                <a:solidFill>
                  <a:srgbClr val="FFFFFF"/>
                </a:solidFill>
                <a:latin typeface="Trebuchet MS"/>
                <a:cs typeface="Trebuchet MS"/>
              </a:rPr>
              <a:t>Discussing</a:t>
            </a:r>
            <a:r>
              <a:rPr sz="36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6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310" dirty="0">
                <a:solidFill>
                  <a:srgbClr val="FFFFFF"/>
                </a:solidFill>
                <a:latin typeface="Trebuchet MS"/>
                <a:cs typeface="Trebuchet MS"/>
              </a:rPr>
              <a:t>book</a:t>
            </a:r>
            <a:r>
              <a:rPr sz="36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42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really</a:t>
            </a:r>
            <a:r>
              <a:rPr sz="3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229" dirty="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r>
              <a:rPr sz="3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5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Trebuchet MS"/>
                <a:cs typeface="Trebuchet MS"/>
              </a:rPr>
              <a:t>child’s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ts val="4300"/>
              </a:lnSpc>
            </a:pPr>
            <a:r>
              <a:rPr sz="3600" spc="200" dirty="0">
                <a:solidFill>
                  <a:srgbClr val="FFFFFF"/>
                </a:solidFill>
                <a:latin typeface="Trebuchet MS"/>
                <a:cs typeface="Trebuchet MS"/>
              </a:rPr>
              <a:t>comprehensions</a:t>
            </a:r>
            <a:r>
              <a:rPr sz="3600" spc="-70" dirty="0">
                <a:solidFill>
                  <a:srgbClr val="FFFFFF"/>
                </a:solidFill>
                <a:latin typeface="Trebuchet MS"/>
                <a:cs typeface="Trebuchet MS"/>
              </a:rPr>
              <a:t> skills.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ts val="4280"/>
              </a:lnSpc>
            </a:pPr>
            <a:r>
              <a:rPr sz="3600" spc="455" dirty="0">
                <a:solidFill>
                  <a:srgbClr val="FFFFFF"/>
                </a:solidFill>
                <a:latin typeface="Trebuchet MS"/>
                <a:cs typeface="Trebuchet MS"/>
              </a:rPr>
              <a:t>Once</a:t>
            </a:r>
            <a:r>
              <a:rPr sz="3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sz="3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35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3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95" dirty="0">
                <a:solidFill>
                  <a:srgbClr val="FFFFFF"/>
                </a:solidFill>
                <a:latin typeface="Trebuchet MS"/>
                <a:cs typeface="Trebuchet MS"/>
              </a:rPr>
              <a:t>shared</a:t>
            </a:r>
            <a:r>
              <a:rPr sz="3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290" dirty="0">
                <a:solidFill>
                  <a:srgbClr val="FFFFFF"/>
                </a:solidFill>
                <a:latin typeface="Trebuchet MS"/>
                <a:cs typeface="Trebuchet MS"/>
              </a:rPr>
              <a:t>book</a:t>
            </a:r>
            <a:r>
              <a:rPr sz="36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Trebuchet MS"/>
                <a:cs typeface="Trebuchet MS"/>
              </a:rPr>
              <a:t>several</a:t>
            </a:r>
            <a:r>
              <a:rPr sz="3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Trebuchet MS"/>
                <a:cs typeface="Trebuchet MS"/>
              </a:rPr>
              <a:t>times, </a:t>
            </a:r>
            <a:r>
              <a:rPr sz="3600" spc="45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6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sz="36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70" dirty="0">
                <a:solidFill>
                  <a:srgbClr val="FFFFFF"/>
                </a:solidFill>
                <a:latin typeface="Trebuchet MS"/>
                <a:cs typeface="Trebuchet MS"/>
              </a:rPr>
              <a:t>retell</a:t>
            </a:r>
            <a:r>
              <a:rPr sz="36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13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story</a:t>
            </a:r>
            <a:r>
              <a:rPr sz="36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36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36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own</a:t>
            </a:r>
            <a:r>
              <a:rPr sz="36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245" dirty="0">
                <a:solidFill>
                  <a:srgbClr val="FFFFFF"/>
                </a:solidFill>
                <a:latin typeface="Trebuchet MS"/>
                <a:cs typeface="Trebuchet MS"/>
              </a:rPr>
              <a:t>words?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628775"/>
            <a:ext cx="11734800" cy="4972050"/>
          </a:xfrm>
          <a:custGeom>
            <a:avLst/>
            <a:gdLst/>
            <a:ahLst/>
            <a:cxnLst/>
            <a:rect l="l" t="t" r="r" b="b"/>
            <a:pathLst>
              <a:path w="11734800" h="4972050">
                <a:moveTo>
                  <a:pt x="11485118" y="0"/>
                </a:moveTo>
                <a:lnTo>
                  <a:pt x="249643" y="0"/>
                </a:lnTo>
                <a:lnTo>
                  <a:pt x="204770" y="4021"/>
                </a:lnTo>
                <a:lnTo>
                  <a:pt x="162536" y="15617"/>
                </a:lnTo>
                <a:lnTo>
                  <a:pt x="123645" y="34083"/>
                </a:lnTo>
                <a:lnTo>
                  <a:pt x="88802" y="58713"/>
                </a:lnTo>
                <a:lnTo>
                  <a:pt x="58714" y="88804"/>
                </a:lnTo>
                <a:lnTo>
                  <a:pt x="34084" y="123650"/>
                </a:lnTo>
                <a:lnTo>
                  <a:pt x="15618" y="162549"/>
                </a:lnTo>
                <a:lnTo>
                  <a:pt x="4022" y="204794"/>
                </a:lnTo>
                <a:lnTo>
                  <a:pt x="0" y="249682"/>
                </a:lnTo>
                <a:lnTo>
                  <a:pt x="0" y="4722406"/>
                </a:lnTo>
                <a:lnTo>
                  <a:pt x="4022" y="4767279"/>
                </a:lnTo>
                <a:lnTo>
                  <a:pt x="15618" y="4809513"/>
                </a:lnTo>
                <a:lnTo>
                  <a:pt x="34084" y="4848404"/>
                </a:lnTo>
                <a:lnTo>
                  <a:pt x="58714" y="4883247"/>
                </a:lnTo>
                <a:lnTo>
                  <a:pt x="88802" y="4913335"/>
                </a:lnTo>
                <a:lnTo>
                  <a:pt x="123645" y="4937965"/>
                </a:lnTo>
                <a:lnTo>
                  <a:pt x="162536" y="4956431"/>
                </a:lnTo>
                <a:lnTo>
                  <a:pt x="204770" y="4968027"/>
                </a:lnTo>
                <a:lnTo>
                  <a:pt x="249643" y="4972050"/>
                </a:lnTo>
                <a:lnTo>
                  <a:pt x="11485118" y="4972050"/>
                </a:lnTo>
                <a:lnTo>
                  <a:pt x="11530005" y="4968027"/>
                </a:lnTo>
                <a:lnTo>
                  <a:pt x="11572250" y="4956431"/>
                </a:lnTo>
                <a:lnTo>
                  <a:pt x="11611149" y="4937965"/>
                </a:lnTo>
                <a:lnTo>
                  <a:pt x="11645995" y="4913335"/>
                </a:lnTo>
                <a:lnTo>
                  <a:pt x="11676086" y="4883247"/>
                </a:lnTo>
                <a:lnTo>
                  <a:pt x="11700716" y="4848404"/>
                </a:lnTo>
                <a:lnTo>
                  <a:pt x="11719182" y="4809513"/>
                </a:lnTo>
                <a:lnTo>
                  <a:pt x="11730778" y="4767279"/>
                </a:lnTo>
                <a:lnTo>
                  <a:pt x="11734800" y="4722406"/>
                </a:lnTo>
                <a:lnTo>
                  <a:pt x="11734800" y="249682"/>
                </a:lnTo>
                <a:lnTo>
                  <a:pt x="11730778" y="204794"/>
                </a:lnTo>
                <a:lnTo>
                  <a:pt x="11719182" y="162549"/>
                </a:lnTo>
                <a:lnTo>
                  <a:pt x="11700716" y="123650"/>
                </a:lnTo>
                <a:lnTo>
                  <a:pt x="11676086" y="88804"/>
                </a:lnTo>
                <a:lnTo>
                  <a:pt x="11645995" y="58713"/>
                </a:lnTo>
                <a:lnTo>
                  <a:pt x="11611149" y="34083"/>
                </a:lnTo>
                <a:lnTo>
                  <a:pt x="11572250" y="15617"/>
                </a:lnTo>
                <a:lnTo>
                  <a:pt x="11530005" y="4021"/>
                </a:lnTo>
                <a:lnTo>
                  <a:pt x="11485118" y="0"/>
                </a:lnTo>
                <a:close/>
              </a:path>
            </a:pathLst>
          </a:custGeom>
          <a:solidFill>
            <a:srgbClr val="0C4F7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1787" y="1770126"/>
            <a:ext cx="1308100" cy="946150"/>
            <a:chOff x="331787" y="1770126"/>
            <a:chExt cx="1308100" cy="946150"/>
          </a:xfrm>
        </p:grpSpPr>
        <p:sp>
          <p:nvSpPr>
            <p:cNvPr id="4" name="object 4"/>
            <p:cNvSpPr/>
            <p:nvPr/>
          </p:nvSpPr>
          <p:spPr>
            <a:xfrm>
              <a:off x="338137" y="1776476"/>
              <a:ext cx="1295400" cy="933450"/>
            </a:xfrm>
            <a:custGeom>
              <a:avLst/>
              <a:gdLst/>
              <a:ahLst/>
              <a:cxnLst/>
              <a:rect l="l" t="t" r="r" b="b"/>
              <a:pathLst>
                <a:path w="1295400" h="933450">
                  <a:moveTo>
                    <a:pt x="1295400" y="0"/>
                  </a:moveTo>
                  <a:lnTo>
                    <a:pt x="0" y="0"/>
                  </a:lnTo>
                  <a:lnTo>
                    <a:pt x="0" y="933450"/>
                  </a:lnTo>
                  <a:lnTo>
                    <a:pt x="1295400" y="93345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0C4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8137" y="1776476"/>
              <a:ext cx="1295400" cy="933450"/>
            </a:xfrm>
            <a:custGeom>
              <a:avLst/>
              <a:gdLst/>
              <a:ahLst/>
              <a:cxnLst/>
              <a:rect l="l" t="t" r="r" b="b"/>
              <a:pathLst>
                <a:path w="1295400" h="933450">
                  <a:moveTo>
                    <a:pt x="0" y="933450"/>
                  </a:moveTo>
                  <a:lnTo>
                    <a:pt x="1295400" y="933450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933450"/>
                  </a:lnTo>
                  <a:close/>
                </a:path>
              </a:pathLst>
            </a:custGeom>
            <a:ln w="12700">
              <a:solidFill>
                <a:srgbClr val="0C4F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0418826" y="5513387"/>
            <a:ext cx="1308100" cy="955675"/>
            <a:chOff x="10418826" y="5513387"/>
            <a:chExt cx="1308100" cy="955675"/>
          </a:xfrm>
        </p:grpSpPr>
        <p:sp>
          <p:nvSpPr>
            <p:cNvPr id="7" name="object 7"/>
            <p:cNvSpPr/>
            <p:nvPr/>
          </p:nvSpPr>
          <p:spPr>
            <a:xfrm>
              <a:off x="10425176" y="5519737"/>
              <a:ext cx="1295400" cy="942975"/>
            </a:xfrm>
            <a:custGeom>
              <a:avLst/>
              <a:gdLst/>
              <a:ahLst/>
              <a:cxnLst/>
              <a:rect l="l" t="t" r="r" b="b"/>
              <a:pathLst>
                <a:path w="1295400" h="942975">
                  <a:moveTo>
                    <a:pt x="1295400" y="0"/>
                  </a:moveTo>
                  <a:lnTo>
                    <a:pt x="0" y="0"/>
                  </a:lnTo>
                  <a:lnTo>
                    <a:pt x="0" y="942975"/>
                  </a:lnTo>
                  <a:lnTo>
                    <a:pt x="1295400" y="942975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0C4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25176" y="5519737"/>
              <a:ext cx="1295400" cy="942975"/>
            </a:xfrm>
            <a:custGeom>
              <a:avLst/>
              <a:gdLst/>
              <a:ahLst/>
              <a:cxnLst/>
              <a:rect l="l" t="t" r="r" b="b"/>
              <a:pathLst>
                <a:path w="1295400" h="942975">
                  <a:moveTo>
                    <a:pt x="0" y="942975"/>
                  </a:moveTo>
                  <a:lnTo>
                    <a:pt x="1295400" y="942975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942975"/>
                  </a:lnTo>
                  <a:close/>
                </a:path>
              </a:pathLst>
            </a:custGeom>
            <a:ln w="12700">
              <a:solidFill>
                <a:srgbClr val="0C4F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22445" y="3876103"/>
            <a:ext cx="355282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u="none" dirty="0">
                <a:latin typeface="Calibri"/>
                <a:cs typeface="Calibri"/>
              </a:rPr>
              <a:t>Any</a:t>
            </a:r>
            <a:r>
              <a:rPr sz="4400" u="none" spc="-140" dirty="0">
                <a:latin typeface="Calibri"/>
                <a:cs typeface="Calibri"/>
              </a:rPr>
              <a:t> </a:t>
            </a:r>
            <a:r>
              <a:rPr sz="4400" u="none" spc="-10" dirty="0">
                <a:latin typeface="Calibri"/>
                <a:cs typeface="Calibri"/>
              </a:rPr>
              <a:t>questions?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0" y="1771650"/>
            <a:ext cx="357187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C2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050" y="257175"/>
            <a:ext cx="1266825" cy="1266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-2"/>
            <a:ext cx="855345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63134" y="2761043"/>
            <a:ext cx="2680970" cy="1021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0" u="none" spc="-10" dirty="0">
                <a:latin typeface="Calibri"/>
                <a:cs typeface="Calibri"/>
              </a:rPr>
              <a:t>Phonics</a:t>
            </a:r>
            <a:endParaRPr sz="6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2" y="2804794"/>
            <a:ext cx="4224020" cy="25863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613410">
              <a:lnSpc>
                <a:spcPct val="102400"/>
              </a:lnSpc>
              <a:spcBef>
                <a:spcPts val="50"/>
              </a:spcBef>
            </a:pP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sz="2750" spc="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2750" spc="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has</a:t>
            </a:r>
            <a:r>
              <a:rPr sz="2750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585858"/>
                </a:solidFill>
                <a:latin typeface="Calibri"/>
                <a:cs typeface="Calibri"/>
              </a:rPr>
              <a:t>chosen </a:t>
            </a:r>
            <a:r>
              <a:rPr sz="2750" i="1" dirty="0">
                <a:solidFill>
                  <a:srgbClr val="585858"/>
                </a:solidFill>
                <a:latin typeface="Calibri"/>
                <a:cs typeface="Calibri"/>
              </a:rPr>
              <a:t>Little</a:t>
            </a:r>
            <a:r>
              <a:rPr sz="2750" i="1" spc="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i="1" dirty="0">
                <a:solidFill>
                  <a:srgbClr val="585858"/>
                </a:solidFill>
                <a:latin typeface="Calibri"/>
                <a:cs typeface="Calibri"/>
              </a:rPr>
              <a:t>Wandle</a:t>
            </a:r>
            <a:r>
              <a:rPr sz="2750" i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i="1" dirty="0">
                <a:solidFill>
                  <a:srgbClr val="585858"/>
                </a:solidFill>
                <a:latin typeface="Calibri"/>
                <a:cs typeface="Calibri"/>
              </a:rPr>
              <a:t>Letters</a:t>
            </a:r>
            <a:r>
              <a:rPr sz="2750" i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i="1" spc="-25" dirty="0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sz="2750" i="1" dirty="0">
                <a:solidFill>
                  <a:srgbClr val="585858"/>
                </a:solidFill>
                <a:latin typeface="Calibri"/>
                <a:cs typeface="Calibri"/>
              </a:rPr>
              <a:t>Sounds</a:t>
            </a:r>
            <a:r>
              <a:rPr sz="2750" i="1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i="1" dirty="0">
                <a:solidFill>
                  <a:srgbClr val="585858"/>
                </a:solidFill>
                <a:latin typeface="Calibri"/>
                <a:cs typeface="Calibri"/>
              </a:rPr>
              <a:t>Revised</a:t>
            </a:r>
            <a:r>
              <a:rPr sz="2750" i="1" spc="1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2750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spc="-25" dirty="0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endParaRPr sz="2750">
              <a:latin typeface="Calibri"/>
              <a:cs typeface="Calibri"/>
            </a:endParaRPr>
          </a:p>
          <a:p>
            <a:pPr marL="12700" marR="5080">
              <a:lnSpc>
                <a:spcPts val="3379"/>
              </a:lnSpc>
              <a:spcBef>
                <a:spcPts val="30"/>
              </a:spcBef>
            </a:pP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systematic,</a:t>
            </a:r>
            <a:r>
              <a:rPr sz="275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synthetic</a:t>
            </a:r>
            <a:r>
              <a:rPr sz="2750" spc="-10" dirty="0">
                <a:solidFill>
                  <a:srgbClr val="585858"/>
                </a:solidFill>
                <a:latin typeface="Calibri"/>
                <a:cs typeface="Calibri"/>
              </a:rPr>
              <a:t> phonics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(SSP)</a:t>
            </a:r>
            <a:r>
              <a:rPr sz="2750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programme</a:t>
            </a:r>
            <a:r>
              <a:rPr sz="2750" spc="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2750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585858"/>
                </a:solidFill>
                <a:latin typeface="Calibri"/>
                <a:cs typeface="Calibri"/>
              </a:rPr>
              <a:t>teach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early</a:t>
            </a:r>
            <a:r>
              <a:rPr sz="275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reading</a:t>
            </a:r>
            <a:r>
              <a:rPr sz="2750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2750" spc="1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585858"/>
                </a:solidFill>
                <a:latin typeface="Calibri"/>
                <a:cs typeface="Calibri"/>
              </a:rPr>
              <a:t>spelling.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Little</a:t>
            </a:r>
            <a:r>
              <a:rPr sz="3950" b="0" u="none" spc="-6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Wandle</a:t>
            </a:r>
            <a:r>
              <a:rPr sz="3950" b="0" u="none" spc="-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Letters</a:t>
            </a:r>
            <a:r>
              <a:rPr sz="3950" b="0" u="none" spc="-3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and</a:t>
            </a:r>
            <a:r>
              <a:rPr sz="3950" b="0" u="none" spc="-3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Sounds</a:t>
            </a:r>
            <a:r>
              <a:rPr sz="3950" b="0" u="none" spc="-3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Revised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4925" y="1914525"/>
            <a:ext cx="676275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100" y="257175"/>
            <a:ext cx="1219200" cy="12287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28600" y="1628775"/>
            <a:ext cx="11734800" cy="4972050"/>
          </a:xfrm>
          <a:custGeom>
            <a:avLst/>
            <a:gdLst/>
            <a:ahLst/>
            <a:cxnLst/>
            <a:rect l="l" t="t" r="r" b="b"/>
            <a:pathLst>
              <a:path w="11734800" h="4972050">
                <a:moveTo>
                  <a:pt x="11485118" y="0"/>
                </a:moveTo>
                <a:lnTo>
                  <a:pt x="249643" y="0"/>
                </a:lnTo>
                <a:lnTo>
                  <a:pt x="204770" y="4021"/>
                </a:lnTo>
                <a:lnTo>
                  <a:pt x="162536" y="15617"/>
                </a:lnTo>
                <a:lnTo>
                  <a:pt x="123645" y="34083"/>
                </a:lnTo>
                <a:lnTo>
                  <a:pt x="88802" y="58713"/>
                </a:lnTo>
                <a:lnTo>
                  <a:pt x="58714" y="88804"/>
                </a:lnTo>
                <a:lnTo>
                  <a:pt x="34084" y="123650"/>
                </a:lnTo>
                <a:lnTo>
                  <a:pt x="15618" y="162549"/>
                </a:lnTo>
                <a:lnTo>
                  <a:pt x="4022" y="204794"/>
                </a:lnTo>
                <a:lnTo>
                  <a:pt x="0" y="249682"/>
                </a:lnTo>
                <a:lnTo>
                  <a:pt x="0" y="4722406"/>
                </a:lnTo>
                <a:lnTo>
                  <a:pt x="4022" y="4767279"/>
                </a:lnTo>
                <a:lnTo>
                  <a:pt x="15618" y="4809513"/>
                </a:lnTo>
                <a:lnTo>
                  <a:pt x="34084" y="4848404"/>
                </a:lnTo>
                <a:lnTo>
                  <a:pt x="58714" y="4883247"/>
                </a:lnTo>
                <a:lnTo>
                  <a:pt x="88802" y="4913335"/>
                </a:lnTo>
                <a:lnTo>
                  <a:pt x="123645" y="4937965"/>
                </a:lnTo>
                <a:lnTo>
                  <a:pt x="162536" y="4956431"/>
                </a:lnTo>
                <a:lnTo>
                  <a:pt x="204770" y="4968027"/>
                </a:lnTo>
                <a:lnTo>
                  <a:pt x="249643" y="4972050"/>
                </a:lnTo>
                <a:lnTo>
                  <a:pt x="11485118" y="4972050"/>
                </a:lnTo>
                <a:lnTo>
                  <a:pt x="11530005" y="4968027"/>
                </a:lnTo>
                <a:lnTo>
                  <a:pt x="11572250" y="4956431"/>
                </a:lnTo>
                <a:lnTo>
                  <a:pt x="11611149" y="4937965"/>
                </a:lnTo>
                <a:lnTo>
                  <a:pt x="11645995" y="4913335"/>
                </a:lnTo>
                <a:lnTo>
                  <a:pt x="11676086" y="4883247"/>
                </a:lnTo>
                <a:lnTo>
                  <a:pt x="11700716" y="4848404"/>
                </a:lnTo>
                <a:lnTo>
                  <a:pt x="11719182" y="4809513"/>
                </a:lnTo>
                <a:lnTo>
                  <a:pt x="11730778" y="4767279"/>
                </a:lnTo>
                <a:lnTo>
                  <a:pt x="11734800" y="4722406"/>
                </a:lnTo>
                <a:lnTo>
                  <a:pt x="11734800" y="249682"/>
                </a:lnTo>
                <a:lnTo>
                  <a:pt x="11730778" y="204794"/>
                </a:lnTo>
                <a:lnTo>
                  <a:pt x="11719182" y="162549"/>
                </a:lnTo>
                <a:lnTo>
                  <a:pt x="11700716" y="123650"/>
                </a:lnTo>
                <a:lnTo>
                  <a:pt x="11676086" y="88804"/>
                </a:lnTo>
                <a:lnTo>
                  <a:pt x="11645995" y="58713"/>
                </a:lnTo>
                <a:lnTo>
                  <a:pt x="11611149" y="34083"/>
                </a:lnTo>
                <a:lnTo>
                  <a:pt x="11572250" y="15617"/>
                </a:lnTo>
                <a:lnTo>
                  <a:pt x="11530005" y="4021"/>
                </a:lnTo>
                <a:lnTo>
                  <a:pt x="11485118" y="0"/>
                </a:lnTo>
                <a:close/>
              </a:path>
            </a:pathLst>
          </a:custGeom>
          <a:solidFill>
            <a:srgbClr val="5C2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1913834"/>
            <a:ext cx="793115" cy="581660"/>
          </a:xfrm>
          <a:custGeom>
            <a:avLst/>
            <a:gdLst/>
            <a:ahLst/>
            <a:cxnLst/>
            <a:rect l="l" t="t" r="r" b="b"/>
            <a:pathLst>
              <a:path w="793115" h="581660">
                <a:moveTo>
                  <a:pt x="756996" y="0"/>
                </a:moveTo>
                <a:lnTo>
                  <a:pt x="734329" y="0"/>
                </a:lnTo>
                <a:lnTo>
                  <a:pt x="683718" y="2881"/>
                </a:lnTo>
                <a:lnTo>
                  <a:pt x="636604" y="11611"/>
                </a:lnTo>
                <a:lnTo>
                  <a:pt x="593019" y="26320"/>
                </a:lnTo>
                <a:lnTo>
                  <a:pt x="552997" y="47138"/>
                </a:lnTo>
                <a:lnTo>
                  <a:pt x="516569" y="74194"/>
                </a:lnTo>
                <a:lnTo>
                  <a:pt x="483501" y="106873"/>
                </a:lnTo>
                <a:lnTo>
                  <a:pt x="454325" y="145302"/>
                </a:lnTo>
                <a:lnTo>
                  <a:pt x="428975" y="189514"/>
                </a:lnTo>
                <a:lnTo>
                  <a:pt x="407384" y="239541"/>
                </a:lnTo>
                <a:lnTo>
                  <a:pt x="389488" y="295415"/>
                </a:lnTo>
                <a:lnTo>
                  <a:pt x="370438" y="267338"/>
                </a:lnTo>
                <a:lnTo>
                  <a:pt x="329499" y="223432"/>
                </a:lnTo>
                <a:lnTo>
                  <a:pt x="284696" y="195492"/>
                </a:lnTo>
                <a:lnTo>
                  <a:pt x="233456" y="181477"/>
                </a:lnTo>
                <a:lnTo>
                  <a:pt x="205387" y="179702"/>
                </a:lnTo>
                <a:lnTo>
                  <a:pt x="194538" y="180074"/>
                </a:lnTo>
                <a:lnTo>
                  <a:pt x="147947" y="188589"/>
                </a:lnTo>
                <a:lnTo>
                  <a:pt x="108531" y="203523"/>
                </a:lnTo>
                <a:lnTo>
                  <a:pt x="126843" y="166011"/>
                </a:lnTo>
                <a:lnTo>
                  <a:pt x="149922" y="133158"/>
                </a:lnTo>
                <a:lnTo>
                  <a:pt x="177894" y="105029"/>
                </a:lnTo>
                <a:lnTo>
                  <a:pt x="210886" y="81687"/>
                </a:lnTo>
                <a:lnTo>
                  <a:pt x="248891" y="62678"/>
                </a:lnTo>
                <a:lnTo>
                  <a:pt x="292886" y="47564"/>
                </a:lnTo>
                <a:lnTo>
                  <a:pt x="342936" y="36407"/>
                </a:lnTo>
                <a:lnTo>
                  <a:pt x="399106" y="29273"/>
                </a:lnTo>
                <a:lnTo>
                  <a:pt x="372312" y="0"/>
                </a:lnTo>
                <a:lnTo>
                  <a:pt x="349644" y="0"/>
                </a:lnTo>
                <a:lnTo>
                  <a:pt x="322083" y="798"/>
                </a:lnTo>
                <a:lnTo>
                  <a:pt x="268502" y="7757"/>
                </a:lnTo>
                <a:lnTo>
                  <a:pt x="216974" y="23125"/>
                </a:lnTo>
                <a:lnTo>
                  <a:pt x="170326" y="45116"/>
                </a:lnTo>
                <a:lnTo>
                  <a:pt x="115565" y="85328"/>
                </a:lnTo>
                <a:lnTo>
                  <a:pt x="86124" y="115629"/>
                </a:lnTo>
                <a:lnTo>
                  <a:pt x="60675" y="149376"/>
                </a:lnTo>
                <a:lnTo>
                  <a:pt x="39154" y="186505"/>
                </a:lnTo>
                <a:lnTo>
                  <a:pt x="22024" y="226082"/>
                </a:lnTo>
                <a:lnTo>
                  <a:pt x="9788" y="267252"/>
                </a:lnTo>
                <a:lnTo>
                  <a:pt x="2447" y="310082"/>
                </a:lnTo>
                <a:lnTo>
                  <a:pt x="0" y="354633"/>
                </a:lnTo>
                <a:lnTo>
                  <a:pt x="3499" y="402756"/>
                </a:lnTo>
                <a:lnTo>
                  <a:pt x="14082" y="446094"/>
                </a:lnTo>
                <a:lnTo>
                  <a:pt x="31877" y="484711"/>
                </a:lnTo>
                <a:lnTo>
                  <a:pt x="57014" y="518670"/>
                </a:lnTo>
                <a:lnTo>
                  <a:pt x="87926" y="546258"/>
                </a:lnTo>
                <a:lnTo>
                  <a:pt x="122960" y="565806"/>
                </a:lnTo>
                <a:lnTo>
                  <a:pt x="162114" y="577442"/>
                </a:lnTo>
                <a:lnTo>
                  <a:pt x="205387" y="581292"/>
                </a:lnTo>
                <a:lnTo>
                  <a:pt x="237096" y="579239"/>
                </a:lnTo>
                <a:lnTo>
                  <a:pt x="293295" y="562626"/>
                </a:lnTo>
                <a:lnTo>
                  <a:pt x="340468" y="529061"/>
                </a:lnTo>
                <a:lnTo>
                  <a:pt x="380935" y="476246"/>
                </a:lnTo>
                <a:lnTo>
                  <a:pt x="399106" y="442434"/>
                </a:lnTo>
                <a:lnTo>
                  <a:pt x="415978" y="475863"/>
                </a:lnTo>
                <a:lnTo>
                  <a:pt x="455130" y="528679"/>
                </a:lnTo>
                <a:lnTo>
                  <a:pt x="501874" y="562626"/>
                </a:lnTo>
                <a:lnTo>
                  <a:pt x="558269" y="579239"/>
                </a:lnTo>
                <a:lnTo>
                  <a:pt x="590071" y="581292"/>
                </a:lnTo>
                <a:lnTo>
                  <a:pt x="610026" y="580388"/>
                </a:lnTo>
                <a:lnTo>
                  <a:pt x="648899" y="572964"/>
                </a:lnTo>
                <a:lnTo>
                  <a:pt x="685715" y="558170"/>
                </a:lnTo>
                <a:lnTo>
                  <a:pt x="718411" y="536261"/>
                </a:lnTo>
                <a:lnTo>
                  <a:pt x="746884" y="507949"/>
                </a:lnTo>
                <a:lnTo>
                  <a:pt x="769081" y="475277"/>
                </a:lnTo>
                <a:lnTo>
                  <a:pt x="784312" y="439171"/>
                </a:lnTo>
                <a:lnTo>
                  <a:pt x="791801" y="400648"/>
                </a:lnTo>
                <a:lnTo>
                  <a:pt x="792713" y="380495"/>
                </a:lnTo>
                <a:lnTo>
                  <a:pt x="789095" y="340176"/>
                </a:lnTo>
                <a:lnTo>
                  <a:pt x="778201" y="302985"/>
                </a:lnTo>
                <a:lnTo>
                  <a:pt x="759967" y="268985"/>
                </a:lnTo>
                <a:lnTo>
                  <a:pt x="734329" y="238239"/>
                </a:lnTo>
                <a:lnTo>
                  <a:pt x="703286" y="212725"/>
                </a:lnTo>
                <a:lnTo>
                  <a:pt x="668895" y="194421"/>
                </a:lnTo>
                <a:lnTo>
                  <a:pt x="631156" y="183392"/>
                </a:lnTo>
                <a:lnTo>
                  <a:pt x="590071" y="179702"/>
                </a:lnTo>
                <a:lnTo>
                  <a:pt x="579113" y="180074"/>
                </a:lnTo>
                <a:lnTo>
                  <a:pt x="531951" y="188589"/>
                </a:lnTo>
                <a:lnTo>
                  <a:pt x="493216" y="203523"/>
                </a:lnTo>
                <a:lnTo>
                  <a:pt x="511526" y="166107"/>
                </a:lnTo>
                <a:lnTo>
                  <a:pt x="534602" y="133413"/>
                </a:lnTo>
                <a:lnTo>
                  <a:pt x="562570" y="105316"/>
                </a:lnTo>
                <a:lnTo>
                  <a:pt x="595562" y="81687"/>
                </a:lnTo>
                <a:lnTo>
                  <a:pt x="633668" y="62678"/>
                </a:lnTo>
                <a:lnTo>
                  <a:pt x="677825" y="47564"/>
                </a:lnTo>
                <a:lnTo>
                  <a:pt x="727906" y="36407"/>
                </a:lnTo>
                <a:lnTo>
                  <a:pt x="783781" y="29273"/>
                </a:lnTo>
                <a:lnTo>
                  <a:pt x="7569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46837" y="5801155"/>
            <a:ext cx="793115" cy="591185"/>
          </a:xfrm>
          <a:custGeom>
            <a:avLst/>
            <a:gdLst/>
            <a:ahLst/>
            <a:cxnLst/>
            <a:rect l="l" t="t" r="r" b="b"/>
            <a:pathLst>
              <a:path w="793115" h="591185">
                <a:moveTo>
                  <a:pt x="35716" y="590815"/>
                </a:moveTo>
                <a:lnTo>
                  <a:pt x="108994" y="587886"/>
                </a:lnTo>
                <a:lnTo>
                  <a:pt x="156108" y="579013"/>
                </a:lnTo>
                <a:lnTo>
                  <a:pt x="199693" y="564063"/>
                </a:lnTo>
                <a:lnTo>
                  <a:pt x="239716" y="542904"/>
                </a:lnTo>
                <a:lnTo>
                  <a:pt x="276143" y="515405"/>
                </a:lnTo>
                <a:lnTo>
                  <a:pt x="309211" y="482190"/>
                </a:lnTo>
                <a:lnTo>
                  <a:pt x="338387" y="443131"/>
                </a:lnTo>
                <a:lnTo>
                  <a:pt x="363737" y="398195"/>
                </a:lnTo>
                <a:lnTo>
                  <a:pt x="385328" y="347349"/>
                </a:lnTo>
                <a:lnTo>
                  <a:pt x="403224" y="290559"/>
                </a:lnTo>
                <a:lnTo>
                  <a:pt x="422274" y="319097"/>
                </a:lnTo>
                <a:lnTo>
                  <a:pt x="463213" y="363722"/>
                </a:lnTo>
                <a:lnTo>
                  <a:pt x="508016" y="392120"/>
                </a:lnTo>
                <a:lnTo>
                  <a:pt x="559257" y="406364"/>
                </a:lnTo>
                <a:lnTo>
                  <a:pt x="587326" y="408168"/>
                </a:lnTo>
                <a:lnTo>
                  <a:pt x="598174" y="407790"/>
                </a:lnTo>
                <a:lnTo>
                  <a:pt x="644765" y="399135"/>
                </a:lnTo>
                <a:lnTo>
                  <a:pt x="684181" y="383957"/>
                </a:lnTo>
                <a:lnTo>
                  <a:pt x="665869" y="422084"/>
                </a:lnTo>
                <a:lnTo>
                  <a:pt x="642790" y="455475"/>
                </a:lnTo>
                <a:lnTo>
                  <a:pt x="614818" y="484065"/>
                </a:lnTo>
                <a:lnTo>
                  <a:pt x="581826" y="507789"/>
                </a:lnTo>
                <a:lnTo>
                  <a:pt x="543821" y="527109"/>
                </a:lnTo>
                <a:lnTo>
                  <a:pt x="499826" y="542471"/>
                </a:lnTo>
                <a:lnTo>
                  <a:pt x="449776" y="553811"/>
                </a:lnTo>
                <a:lnTo>
                  <a:pt x="393606" y="561062"/>
                </a:lnTo>
                <a:lnTo>
                  <a:pt x="420401" y="590815"/>
                </a:lnTo>
                <a:lnTo>
                  <a:pt x="470629" y="590003"/>
                </a:lnTo>
                <a:lnTo>
                  <a:pt x="524210" y="582930"/>
                </a:lnTo>
                <a:lnTo>
                  <a:pt x="575738" y="567311"/>
                </a:lnTo>
                <a:lnTo>
                  <a:pt x="622386" y="544960"/>
                </a:lnTo>
                <a:lnTo>
                  <a:pt x="677147" y="504088"/>
                </a:lnTo>
                <a:lnTo>
                  <a:pt x="706588" y="473291"/>
                </a:lnTo>
                <a:lnTo>
                  <a:pt x="732037" y="438991"/>
                </a:lnTo>
                <a:lnTo>
                  <a:pt x="753558" y="401253"/>
                </a:lnTo>
                <a:lnTo>
                  <a:pt x="770688" y="361029"/>
                </a:lnTo>
                <a:lnTo>
                  <a:pt x="782924" y="319183"/>
                </a:lnTo>
                <a:lnTo>
                  <a:pt x="790265" y="275653"/>
                </a:lnTo>
                <a:lnTo>
                  <a:pt x="792713" y="230371"/>
                </a:lnTo>
                <a:lnTo>
                  <a:pt x="789214" y="181460"/>
                </a:lnTo>
                <a:lnTo>
                  <a:pt x="778630" y="137412"/>
                </a:lnTo>
                <a:lnTo>
                  <a:pt x="760835" y="98162"/>
                </a:lnTo>
                <a:lnTo>
                  <a:pt x="735698" y="63647"/>
                </a:lnTo>
                <a:lnTo>
                  <a:pt x="704786" y="35606"/>
                </a:lnTo>
                <a:lnTo>
                  <a:pt x="669752" y="15738"/>
                </a:lnTo>
                <a:lnTo>
                  <a:pt x="630599" y="3913"/>
                </a:lnTo>
                <a:lnTo>
                  <a:pt x="587326" y="0"/>
                </a:lnTo>
                <a:lnTo>
                  <a:pt x="555616" y="2086"/>
                </a:lnTo>
                <a:lnTo>
                  <a:pt x="499417" y="18970"/>
                </a:lnTo>
                <a:lnTo>
                  <a:pt x="452244" y="53085"/>
                </a:lnTo>
                <a:lnTo>
                  <a:pt x="411777" y="106766"/>
                </a:lnTo>
                <a:lnTo>
                  <a:pt x="393606" y="141132"/>
                </a:lnTo>
                <a:lnTo>
                  <a:pt x="376734" y="107155"/>
                </a:lnTo>
                <a:lnTo>
                  <a:pt x="337582" y="53474"/>
                </a:lnTo>
                <a:lnTo>
                  <a:pt x="290838" y="18970"/>
                </a:lnTo>
                <a:lnTo>
                  <a:pt x="234444" y="2086"/>
                </a:lnTo>
                <a:lnTo>
                  <a:pt x="202641" y="0"/>
                </a:lnTo>
                <a:lnTo>
                  <a:pt x="182686" y="918"/>
                </a:lnTo>
                <a:lnTo>
                  <a:pt x="143813" y="8463"/>
                </a:lnTo>
                <a:lnTo>
                  <a:pt x="106997" y="23500"/>
                </a:lnTo>
                <a:lnTo>
                  <a:pt x="74301" y="45768"/>
                </a:lnTo>
                <a:lnTo>
                  <a:pt x="45828" y="74543"/>
                </a:lnTo>
                <a:lnTo>
                  <a:pt x="23631" y="107751"/>
                </a:lnTo>
                <a:lnTo>
                  <a:pt x="8400" y="144448"/>
                </a:lnTo>
                <a:lnTo>
                  <a:pt x="911" y="183603"/>
                </a:lnTo>
                <a:lnTo>
                  <a:pt x="0" y="204086"/>
                </a:lnTo>
                <a:lnTo>
                  <a:pt x="3617" y="245065"/>
                </a:lnTo>
                <a:lnTo>
                  <a:pt x="14511" y="282865"/>
                </a:lnTo>
                <a:lnTo>
                  <a:pt x="32745" y="317422"/>
                </a:lnTo>
                <a:lnTo>
                  <a:pt x="58383" y="348672"/>
                </a:lnTo>
                <a:lnTo>
                  <a:pt x="89426" y="374605"/>
                </a:lnTo>
                <a:lnTo>
                  <a:pt x="123817" y="393208"/>
                </a:lnTo>
                <a:lnTo>
                  <a:pt x="161556" y="404417"/>
                </a:lnTo>
                <a:lnTo>
                  <a:pt x="202641" y="408168"/>
                </a:lnTo>
                <a:lnTo>
                  <a:pt x="213599" y="407790"/>
                </a:lnTo>
                <a:lnTo>
                  <a:pt x="260762" y="399136"/>
                </a:lnTo>
                <a:lnTo>
                  <a:pt x="299496" y="383957"/>
                </a:lnTo>
                <a:lnTo>
                  <a:pt x="281186" y="421986"/>
                </a:lnTo>
                <a:lnTo>
                  <a:pt x="258111" y="455215"/>
                </a:lnTo>
                <a:lnTo>
                  <a:pt x="230142" y="483773"/>
                </a:lnTo>
                <a:lnTo>
                  <a:pt x="197151" y="507789"/>
                </a:lnTo>
                <a:lnTo>
                  <a:pt x="159045" y="527109"/>
                </a:lnTo>
                <a:lnTo>
                  <a:pt x="114887" y="542471"/>
                </a:lnTo>
                <a:lnTo>
                  <a:pt x="64806" y="553811"/>
                </a:lnTo>
                <a:lnTo>
                  <a:pt x="8931" y="561062"/>
                </a:lnTo>
                <a:lnTo>
                  <a:pt x="35716" y="5908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76476" y="2017091"/>
            <a:ext cx="8637905" cy="3261995"/>
          </a:xfrm>
          <a:prstGeom prst="rect">
            <a:avLst/>
          </a:prstGeom>
        </p:spPr>
        <p:txBody>
          <a:bodyPr vert="horz" wrap="square" lIns="0" tIns="29845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2350"/>
              </a:spcBef>
            </a:pPr>
            <a:r>
              <a:rPr sz="3950" b="1" dirty="0">
                <a:solidFill>
                  <a:srgbClr val="ED7D2F"/>
                </a:solidFill>
                <a:latin typeface="Calibri"/>
                <a:cs typeface="Calibri"/>
              </a:rPr>
              <a:t>Phonics</a:t>
            </a:r>
            <a:r>
              <a:rPr sz="3950" b="1" spc="80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1" spc="-25" dirty="0">
                <a:solidFill>
                  <a:srgbClr val="ED7D2F"/>
                </a:solidFill>
                <a:latin typeface="Calibri"/>
                <a:cs typeface="Calibri"/>
              </a:rPr>
              <a:t>is:</a:t>
            </a:r>
            <a:endParaRPr sz="3950">
              <a:latin typeface="Calibri"/>
              <a:cs typeface="Calibri"/>
            </a:endParaRPr>
          </a:p>
          <a:p>
            <a:pPr marL="12700" marR="5080" algn="ctr">
              <a:lnSpc>
                <a:spcPct val="121200"/>
              </a:lnSpc>
              <a:spcBef>
                <a:spcPts val="1250"/>
              </a:spcBef>
            </a:pP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sz="39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connections</a:t>
            </a:r>
            <a:r>
              <a:rPr sz="3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sounds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3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spoken</a:t>
            </a:r>
            <a:r>
              <a:rPr sz="39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words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letters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spc="-2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sz="3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9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write</a:t>
            </a:r>
            <a:r>
              <a:rPr sz="39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sz="3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down.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853" y="-58436"/>
            <a:ext cx="3211513" cy="1176020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Terminology</a:t>
            </a:r>
            <a:endParaRPr sz="39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0904" y="2226055"/>
            <a:ext cx="15424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Phoneme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72705" y="2196845"/>
            <a:ext cx="304736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Split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vowel</a:t>
            </a:r>
            <a:r>
              <a:rPr sz="3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6610" y="3206114"/>
            <a:ext cx="168338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Grapheme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31631" y="3176905"/>
            <a:ext cx="934719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Blend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9716" y="4215765"/>
            <a:ext cx="125857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5426" y="5224462"/>
            <a:ext cx="13265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Trigraph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393E4-7F94-439E-879D-60453BEC0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1"/>
            <a:ext cx="11620715" cy="50131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-304800"/>
            <a:ext cx="11075035" cy="1176020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950" b="0" u="none" spc="-10" dirty="0">
                <a:solidFill>
                  <a:schemeClr val="accent6"/>
                </a:solidFill>
                <a:uFill>
                  <a:solidFill>
                    <a:srgbClr val="0462C1"/>
                  </a:solidFill>
                </a:uFill>
                <a:latin typeface="Comic Sans MS" panose="030F0702030302020204" pitchFamily="66" charset="0"/>
                <a:cs typeface="Calibri"/>
              </a:rPr>
              <a:t>How we say the sounds</a:t>
            </a:r>
            <a:endParaRPr sz="3950" u="none" dirty="0">
              <a:solidFill>
                <a:schemeClr val="accent6"/>
              </a:solidFill>
              <a:latin typeface="Comic Sans MS" panose="030F0702030302020204" pitchFamily="66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0904" y="2226055"/>
            <a:ext cx="15424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Phoneme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72705" y="2196845"/>
            <a:ext cx="304736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Split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vowel</a:t>
            </a:r>
            <a:r>
              <a:rPr sz="3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6610" y="3206114"/>
            <a:ext cx="168338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Grapheme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31631" y="3176905"/>
            <a:ext cx="934719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Blend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9716" y="4215765"/>
            <a:ext cx="125857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Digraph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5426" y="5224462"/>
            <a:ext cx="132651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Trigraph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9" name="Online Media 18" title="Phase 2 sounds taught in Reception Autumn 1">
            <a:hlinkClick r:id="" action="ppaction://media"/>
            <a:extLst>
              <a:ext uri="{FF2B5EF4-FFF2-40B4-BE49-F238E27FC236}">
                <a16:creationId xmlns:a16="http://schemas.microsoft.com/office/drawing/2014/main" id="{478D4299-6B4E-4B39-8916-258580C3C4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1205940"/>
            <a:ext cx="3765496" cy="2127505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C6A2D718-C997-493A-A55D-FD0795A8019E}"/>
              </a:ext>
            </a:extLst>
          </p:cNvPr>
          <p:cNvSpPr txBox="1">
            <a:spLocks/>
          </p:cNvSpPr>
          <p:nvPr/>
        </p:nvSpPr>
        <p:spPr>
          <a:xfrm>
            <a:off x="7283506" y="2832346"/>
            <a:ext cx="2819400" cy="1002197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>
            <a:lvl1pPr>
              <a:defRPr sz="3600" b="1" i="0" u="sng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2800" b="0" u="none" spc="-10" dirty="0">
                <a:solidFill>
                  <a:schemeClr val="accent6"/>
                </a:solidFill>
                <a:uFill>
                  <a:solidFill>
                    <a:srgbClr val="0462C1"/>
                  </a:solidFill>
                </a:uFill>
                <a:latin typeface="Comic Sans MS" panose="030F0702030302020204" pitchFamily="66" charset="0"/>
                <a:cs typeface="Calibri"/>
              </a:rPr>
              <a:t>Phase 2 Sounds</a:t>
            </a:r>
            <a:endParaRPr lang="en-GB" sz="2800" u="none" dirty="0">
              <a:solidFill>
                <a:schemeClr val="accent6"/>
              </a:solidFill>
              <a:latin typeface="Comic Sans MS" panose="030F0702030302020204" pitchFamily="66" charset="0"/>
              <a:cs typeface="Calibri"/>
            </a:endParaRPr>
          </a:p>
        </p:txBody>
      </p:sp>
      <p:pic>
        <p:nvPicPr>
          <p:cNvPr id="23" name="Online Media 22" title="Phase 2 sounds taught in Reception Autumn 2">
            <a:hlinkClick r:id="" action="ppaction://media"/>
            <a:extLst>
              <a:ext uri="{FF2B5EF4-FFF2-40B4-BE49-F238E27FC236}">
                <a16:creationId xmlns:a16="http://schemas.microsoft.com/office/drawing/2014/main" id="{16F00486-7C21-47FC-A982-0936A1839C8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534204" y="1205940"/>
            <a:ext cx="3765496" cy="2127505"/>
          </a:xfrm>
          <a:prstGeom prst="rect">
            <a:avLst/>
          </a:prstGeom>
        </p:spPr>
      </p:pic>
      <p:sp>
        <p:nvSpPr>
          <p:cNvPr id="24" name="object 2">
            <a:extLst>
              <a:ext uri="{FF2B5EF4-FFF2-40B4-BE49-F238E27FC236}">
                <a16:creationId xmlns:a16="http://schemas.microsoft.com/office/drawing/2014/main" id="{1B9CCE09-8312-4BA0-A028-5DE953FB9369}"/>
              </a:ext>
            </a:extLst>
          </p:cNvPr>
          <p:cNvSpPr txBox="1">
            <a:spLocks/>
          </p:cNvSpPr>
          <p:nvPr/>
        </p:nvSpPr>
        <p:spPr>
          <a:xfrm>
            <a:off x="1752600" y="2917741"/>
            <a:ext cx="2819400" cy="1002197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>
            <a:lvl1pPr>
              <a:defRPr sz="3600" b="1" i="0" u="sng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2800" b="0" u="none" spc="-10" dirty="0">
                <a:solidFill>
                  <a:schemeClr val="accent6"/>
                </a:solidFill>
                <a:uFill>
                  <a:solidFill>
                    <a:srgbClr val="0462C1"/>
                  </a:solidFill>
                </a:uFill>
                <a:latin typeface="Comic Sans MS" panose="030F0702030302020204" pitchFamily="66" charset="0"/>
                <a:cs typeface="Calibri"/>
              </a:rPr>
              <a:t>Phase 2 Sounds</a:t>
            </a:r>
            <a:endParaRPr lang="en-GB" sz="2800" u="none" dirty="0">
              <a:solidFill>
                <a:schemeClr val="accent6"/>
              </a:solidFill>
              <a:latin typeface="Comic Sans MS" panose="030F0702030302020204" pitchFamily="66" charset="0"/>
              <a:cs typeface="Calibri"/>
            </a:endParaRPr>
          </a:p>
        </p:txBody>
      </p:sp>
      <p:pic>
        <p:nvPicPr>
          <p:cNvPr id="25" name="Online Media 24" title="Phase 3 sounds taught in Reception Spring 1">
            <a:hlinkClick r:id="" action="ppaction://media"/>
            <a:extLst>
              <a:ext uri="{FF2B5EF4-FFF2-40B4-BE49-F238E27FC236}">
                <a16:creationId xmlns:a16="http://schemas.microsoft.com/office/drawing/2014/main" id="{260D5A1D-DF1A-4C79-A6D0-55B3D3F893E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133475" y="4215765"/>
            <a:ext cx="3775021" cy="2132887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95BF243E-79D1-4122-A018-20F50A5570F0}"/>
              </a:ext>
            </a:extLst>
          </p:cNvPr>
          <p:cNvSpPr txBox="1">
            <a:spLocks/>
          </p:cNvSpPr>
          <p:nvPr/>
        </p:nvSpPr>
        <p:spPr>
          <a:xfrm>
            <a:off x="5181600" y="4458752"/>
            <a:ext cx="2819400" cy="1002197"/>
          </a:xfrm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>
            <a:lvl1pPr>
              <a:defRPr sz="3600" b="1" i="0" u="sng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2800" b="0" u="none" spc="-10" dirty="0">
                <a:solidFill>
                  <a:schemeClr val="accent6"/>
                </a:solidFill>
                <a:uFill>
                  <a:solidFill>
                    <a:srgbClr val="0462C1"/>
                  </a:solidFill>
                </a:uFill>
                <a:latin typeface="Comic Sans MS" panose="030F0702030302020204" pitchFamily="66" charset="0"/>
                <a:cs typeface="Calibri"/>
              </a:rPr>
              <a:t>Phase 3 Sounds</a:t>
            </a:r>
            <a:endParaRPr lang="en-GB" sz="2800" u="none" dirty="0">
              <a:solidFill>
                <a:schemeClr val="accent6"/>
              </a:solidFill>
              <a:latin typeface="Comic Sans MS" panose="030F0702030302020204" pitchFamily="66" charset="0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88D1B9-78C7-4B5E-8114-7AA0D7C5FC4C}"/>
              </a:ext>
            </a:extLst>
          </p:cNvPr>
          <p:cNvSpPr txBox="1"/>
          <p:nvPr/>
        </p:nvSpPr>
        <p:spPr>
          <a:xfrm>
            <a:off x="6858000" y="5900492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For parents | Letters and Sounds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Blending</a:t>
            </a:r>
            <a:r>
              <a:rPr sz="3950" b="0" u="none" spc="-1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to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dirty="0">
                <a:solidFill>
                  <a:srgbClr val="ED7D2F"/>
                </a:solidFill>
                <a:latin typeface="Calibri"/>
                <a:cs typeface="Calibri"/>
              </a:rPr>
              <a:t>read</a:t>
            </a:r>
            <a:r>
              <a:rPr sz="3950" b="0" u="none" spc="5" dirty="0">
                <a:solidFill>
                  <a:srgbClr val="ED7D2F"/>
                </a:solidFill>
                <a:latin typeface="Calibri"/>
                <a:cs typeface="Calibri"/>
              </a:rPr>
              <a:t> </a:t>
            </a:r>
            <a:r>
              <a:rPr sz="3950" b="0" u="none" spc="-10" dirty="0">
                <a:solidFill>
                  <a:srgbClr val="ED7D2F"/>
                </a:solidFill>
                <a:latin typeface="Calibri"/>
                <a:cs typeface="Calibri"/>
              </a:rPr>
              <a:t>words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6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23306AC5-116B-4DBA-B597-BAAB5E9C13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729</Words>
  <Application>Microsoft Office PowerPoint</Application>
  <PresentationFormat>Widescreen</PresentationFormat>
  <Paragraphs>108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 MT</vt:lpstr>
      <vt:lpstr>Calibri</vt:lpstr>
      <vt:lpstr>Comic Sans MS</vt:lpstr>
      <vt:lpstr>Courier New</vt:lpstr>
      <vt:lpstr>Tahoma</vt:lpstr>
      <vt:lpstr>Trebuchet MS</vt:lpstr>
      <vt:lpstr>Office Theme</vt:lpstr>
      <vt:lpstr>PowerPoint Presentation</vt:lpstr>
      <vt:lpstr>PowerPoint Presentation</vt:lpstr>
      <vt:lpstr>How many times have you already read today?</vt:lpstr>
      <vt:lpstr>Phonics</vt:lpstr>
      <vt:lpstr>Little Wandle Letters and Sounds Revised</vt:lpstr>
      <vt:lpstr>PowerPoint Presentation</vt:lpstr>
      <vt:lpstr>Terminology</vt:lpstr>
      <vt:lpstr>How we say the sounds</vt:lpstr>
      <vt:lpstr>Blending to read words</vt:lpstr>
      <vt:lpstr>Terminology</vt:lpstr>
      <vt:lpstr>How we make learning stick</vt:lpstr>
      <vt:lpstr>PowerPoint Presentation</vt:lpstr>
      <vt:lpstr>Reading and spelling</vt:lpstr>
      <vt:lpstr>PowerPoint Presentation</vt:lpstr>
      <vt:lpstr>PowerPoint Presentation</vt:lpstr>
      <vt:lpstr>Tricky words</vt:lpstr>
      <vt:lpstr>We use assessment to match your child the right level of book</vt:lpstr>
      <vt:lpstr>How do we teach reading using books?</vt:lpstr>
      <vt:lpstr>Reading a book at the right level</vt:lpstr>
      <vt:lpstr>Spelling</vt:lpstr>
      <vt:lpstr>Reading at home</vt:lpstr>
      <vt:lpstr>The most important thing you can do is read with your child</vt:lpstr>
      <vt:lpstr>Books going home</vt:lpstr>
      <vt:lpstr>Listening to your child read their phonics book</vt:lpstr>
      <vt:lpstr>Read to your child</vt:lpstr>
      <vt:lpstr>PowerPoint Presentation</vt:lpstr>
      <vt:lpstr>Routine Receiving a wordles book gives you opportunity to establish a</vt:lpstr>
      <vt:lpstr>Taking care of a book.</vt:lpstr>
      <vt:lpstr>Oracy. Wordless books help to develop oracy skills in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Norris</dc:creator>
  <cp:lastModifiedBy>Kelsey Wright</cp:lastModifiedBy>
  <cp:revision>4</cp:revision>
  <dcterms:created xsi:type="dcterms:W3CDTF">2026-02-05T16:26:12Z</dcterms:created>
  <dcterms:modified xsi:type="dcterms:W3CDTF">2026-02-06T15:40:20Z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2024-09-18T00:00:00Z</vt:filetime>
  </property>
  <property fmtid="{D5CDD505-2E9C-101B-9397-08002B2CF9AE}" pid="3" name="LastSaved">
    <vt:filetime>2026-02-05T00:00:00Z</vt:filetime>
  </property>
</Properties>
</file>