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48" r:id="rId6"/>
  </p:sldMasterIdLst>
  <p:notesMasterIdLst>
    <p:notesMasterId r:id="rId15"/>
  </p:notesMasterIdLst>
  <p:sldIdLst>
    <p:sldId id="288" r:id="rId7"/>
    <p:sldId id="289" r:id="rId8"/>
    <p:sldId id="294" r:id="rId9"/>
    <p:sldId id="300" r:id="rId10"/>
    <p:sldId id="295" r:id="rId11"/>
    <p:sldId id="297" r:id="rId12"/>
    <p:sldId id="296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887D2-E517-9253-4649-03CED7E99888}" v="9" dt="2022-01-25T14:04:03.958"/>
    <p1510:client id="{50D35CDC-C3F6-4511-93D1-6143A70E3537}" v="2" dt="2021-08-11T09:40:16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 autoAdjust="0"/>
    <p:restoredTop sz="84111" autoAdjust="0"/>
  </p:normalViewPr>
  <p:slideViewPr>
    <p:cSldViewPr snapToGrid="0">
      <p:cViewPr varScale="1">
        <p:scale>
          <a:sx n="74" d="100"/>
          <a:sy n="74" d="100"/>
        </p:scale>
        <p:origin x="81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27C5-9730-4522-97F0-BF11BC6ABD84}" type="datetimeFigureOut">
              <a:rPr lang="en-US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366C-5F8C-42CA-9C4D-03125D9DB2B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7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7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                                                  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5366C-5F8C-42CA-9C4D-03125D9DB2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5999" y="2116800"/>
            <a:ext cx="5884983" cy="1323439"/>
          </a:xfrm>
        </p:spPr>
        <p:txBody>
          <a:bodyPr wrap="square"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860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35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ver or section sl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249"/>
            <a:ext cx="12188829" cy="595475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4800" y="2116800"/>
            <a:ext cx="5608800" cy="1323439"/>
          </a:xfrm>
        </p:spPr>
        <p:txBody>
          <a:bodyPr/>
          <a:lstStyle>
            <a:lvl1pPr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094800" y="4935600"/>
            <a:ext cx="5608800" cy="400110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97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3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rgbClr val="11264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rgbClr val="11264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r section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9600" y="2296800"/>
            <a:ext cx="6321600" cy="1323439"/>
          </a:xfrm>
        </p:spPr>
        <p:txBody>
          <a:bodyPr anchor="t" anchorCtr="0">
            <a:spAutoFit/>
          </a:bodyPr>
          <a:lstStyle>
            <a:lvl1pPr algn="l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919600" y="4521600"/>
            <a:ext cx="6321600" cy="400110"/>
          </a:xfrm>
        </p:spPr>
        <p:txBody>
          <a:bodyPr/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2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84E-E248-4528-BBAA-120DF610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8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108900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79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6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s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70400" y="2278800"/>
            <a:ext cx="5295600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1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81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1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100888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74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28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19C18-ACC8-489E-9F78-7161B1A0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412" y="2278800"/>
            <a:ext cx="6120788" cy="224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37200" y="2278800"/>
            <a:ext cx="4426312" cy="4079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2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44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978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or video grab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7E6365E-529D-41D3-8B07-AE13821ED07D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580401" y="1321200"/>
            <a:ext cx="8646567" cy="510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981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455087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48968"/>
            <a:ext cx="12192000" cy="5909032"/>
          </a:xfrm>
          <a:prstGeom prst="rect">
            <a:avLst/>
          </a:prstGeom>
          <a:solidFill>
            <a:srgbClr val="11264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rgbClr val="112643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42464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85825"/>
            <a:ext cx="12192000" cy="5972175"/>
          </a:xfrm>
          <a:prstGeom prst="rect">
            <a:avLst/>
          </a:prstGeom>
          <a:solidFill>
            <a:srgbClr val="112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36402-BA29-4830-8DA5-DACDD67A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400"/>
            <a:ext cx="10515600" cy="707886"/>
          </a:xfrm>
        </p:spPr>
        <p:txBody>
          <a:bodyPr anchor="t" anchorCtr="0"/>
          <a:lstStyle>
            <a:lvl1pPr algn="ctr">
              <a:lnSpc>
                <a:spcPts val="48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248478" y="6350000"/>
            <a:ext cx="11694602" cy="35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Catholic Agency for Overseas Development (CAFOD) is the official aid agency of the Catholic Church in England and Wales and part of Caritas International.  </a:t>
            </a:r>
            <a:b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GB" sz="1300" b="0" i="0" u="none" strike="noStrike" kern="1200" baseline="300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Registered charity number 1160384. Company limited by guarantee registered in England and Wales number 09387398.</a:t>
            </a:r>
          </a:p>
        </p:txBody>
      </p:sp>
    </p:spTree>
    <p:extLst>
      <p:ext uri="{BB962C8B-B14F-4D97-AF65-F5344CB8AC3E}">
        <p14:creationId xmlns:p14="http://schemas.microsoft.com/office/powerpoint/2010/main" val="257671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AF46-C57D-4982-BFAE-3CE62740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608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55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B0B3-DE56-41B8-BF63-E55B60D3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299600"/>
            <a:ext cx="10890000" cy="4514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7B7D7-9F2A-45E8-B552-FAE2315F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2278800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5" y="329271"/>
            <a:ext cx="2707578" cy="27333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903249"/>
            <a:ext cx="12192000" cy="45719"/>
          </a:xfrm>
          <a:prstGeom prst="rect">
            <a:avLst/>
          </a:prstGeom>
          <a:solidFill>
            <a:srgbClr val="A5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1" r:id="rId17"/>
    <p:sldLayoutId id="2147483678" r:id="rId18"/>
    <p:sldLayoutId id="2147483679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i="0" kern="1200">
          <a:solidFill>
            <a:srgbClr val="112643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1pPr>
      <a:lvl2pPr marL="762000" indent="-3048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Wingdings" charset="2"/>
        <a:buChar char="ü"/>
        <a:tabLst/>
        <a:defRPr sz="2000" kern="1200">
          <a:solidFill>
            <a:srgbClr val="11264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100"/>
        </a:spcAft>
        <a:buClr>
          <a:srgbClr val="A5C400"/>
        </a:buClr>
        <a:buSzPct val="120000"/>
        <a:buFont typeface="Arial" panose="020B0604020202020204" pitchFamily="34" charset="0"/>
        <a:buChar char="•"/>
        <a:defRPr sz="2000" kern="1200">
          <a:solidFill>
            <a:srgbClr val="11264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969988A-DAD8-9A4A-9AC4-2561F3723218}"/>
              </a:ext>
            </a:extLst>
          </p:cNvPr>
          <p:cNvSpPr txBox="1">
            <a:spLocks/>
          </p:cNvSpPr>
          <p:nvPr/>
        </p:nvSpPr>
        <p:spPr>
          <a:xfrm>
            <a:off x="377494" y="1579651"/>
            <a:ext cx="4558317" cy="18493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52B45-F5B4-46A2-B04B-411B58CF8AC7}"/>
              </a:ext>
            </a:extLst>
          </p:cNvPr>
          <p:cNvSpPr txBox="1"/>
          <p:nvPr/>
        </p:nvSpPr>
        <p:spPr>
          <a:xfrm>
            <a:off x="2788553" y="1758554"/>
            <a:ext cx="609765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Loving God,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created the world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us all to share,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beauty and plenty.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in us a desire to live simply, so we can see your generosity.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gave us responsibility for the earth,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world of riches and delight.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live sustainably, so that those 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follow us may enjoy the fruits of your creation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Help us to act in solidarity with all our brothers and </a:t>
            </a:r>
          </a:p>
          <a:p>
            <a:pPr fontAlgn="base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sisters so that we help create a fairer world </a:t>
            </a:r>
          </a:p>
          <a:p>
            <a:pPr fontAlgn="base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Amen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549086AF-F20D-4F12-8824-559BFBB6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18"/>
            <a:ext cx="12192000" cy="812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A4DB-2422-47E3-A1D0-A6B607D5835D}"/>
              </a:ext>
            </a:extLst>
          </p:cNvPr>
          <p:cNvSpPr/>
          <p:nvPr/>
        </p:nvSpPr>
        <p:spPr>
          <a:xfrm>
            <a:off x="69904" y="5174227"/>
            <a:ext cx="6979467" cy="146423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GB" sz="4800" dirty="0">
                <a:effectLst/>
                <a:latin typeface="Century Gothic"/>
                <a:ea typeface="Calibri" panose="020F0502020204030204" pitchFamily="34" charset="0"/>
              </a:rPr>
              <a:t>Our </a:t>
            </a:r>
            <a:r>
              <a:rPr lang="en-GB" sz="4800" b="1" dirty="0" err="1">
                <a:latin typeface="Century Gothic"/>
                <a:ea typeface="Calibri" panose="020F0502020204030204" pitchFamily="34" charset="0"/>
              </a:rPr>
              <a:t>Live</a:t>
            </a:r>
            <a:r>
              <a:rPr lang="en-GB" sz="4800" dirty="0" err="1">
                <a:latin typeface="Century Gothic"/>
                <a:ea typeface="Calibri" panose="020F0502020204030204" pitchFamily="34" charset="0"/>
              </a:rPr>
              <a:t>Simply</a:t>
            </a:r>
            <a:r>
              <a:rPr lang="en-GB" sz="4800" dirty="0">
                <a:effectLst/>
                <a:latin typeface="Century Gothic"/>
                <a:ea typeface="Calibri" panose="020F0502020204030204" pitchFamily="34" charset="0"/>
              </a:rPr>
              <a:t> prayer</a:t>
            </a:r>
          </a:p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KS1</a:t>
            </a:r>
            <a:endParaRPr lang="en-GB" sz="3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26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929EF05F-B076-4A20-874A-9D3A85C44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653"/>
            <a:ext cx="12192000" cy="9145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39A63-0136-4167-B6CF-0220C8047E7F}"/>
              </a:ext>
            </a:extLst>
          </p:cNvPr>
          <p:cNvSpPr/>
          <p:nvPr/>
        </p:nvSpPr>
        <p:spPr>
          <a:xfrm>
            <a:off x="1" y="1027390"/>
            <a:ext cx="12095922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Loving God, you made this beautiful world that we all share.</a:t>
            </a:r>
          </a:p>
        </p:txBody>
      </p:sp>
    </p:spTree>
    <p:extLst>
      <p:ext uri="{BB962C8B-B14F-4D97-AF65-F5344CB8AC3E}">
        <p14:creationId xmlns:p14="http://schemas.microsoft.com/office/powerpoint/2010/main" val="3327659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29A041EF-D47A-4233-9973-64EC64911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42A13A-038B-4CC7-9C7C-1D4207B1CC9A}"/>
              </a:ext>
            </a:extLst>
          </p:cNvPr>
          <p:cNvSpPr/>
          <p:nvPr/>
        </p:nvSpPr>
        <p:spPr>
          <a:xfrm>
            <a:off x="4124740" y="452075"/>
            <a:ext cx="4930333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live simply, </a:t>
            </a:r>
          </a:p>
        </p:txBody>
      </p:sp>
    </p:spTree>
    <p:extLst>
      <p:ext uri="{BB962C8B-B14F-4D97-AF65-F5344CB8AC3E}">
        <p14:creationId xmlns:p14="http://schemas.microsoft.com/office/powerpoint/2010/main" val="232454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sport&#10;&#10;Description automatically generated">
            <a:extLst>
              <a:ext uri="{FF2B5EF4-FFF2-40B4-BE49-F238E27FC236}">
                <a16:creationId xmlns:a16="http://schemas.microsoft.com/office/drawing/2014/main" id="{ABC763E8-D06A-425E-9D8E-120FCD0B5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045"/>
            <a:ext cx="12192000" cy="91549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9BF63B-BB42-41BF-8EDA-8A23F07C3DC7}"/>
              </a:ext>
            </a:extLst>
          </p:cNvPr>
          <p:cNvSpPr/>
          <p:nvPr/>
        </p:nvSpPr>
        <p:spPr>
          <a:xfrm>
            <a:off x="6347267" y="2981770"/>
            <a:ext cx="4930333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</a:rPr>
              <a:t>and be thankful for all that you have given us</a:t>
            </a:r>
            <a:endParaRPr lang="en-US" sz="32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07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0CE460-FE01-4DC9-9142-D5CD17F2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44218"/>
            <a:ext cx="12192000" cy="590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3F0B3-E18F-44C2-B9CB-F6A6E7E0501A}"/>
              </a:ext>
            </a:extLst>
          </p:cNvPr>
          <p:cNvSpPr txBox="1"/>
          <p:nvPr/>
        </p:nvSpPr>
        <p:spPr>
          <a:xfrm>
            <a:off x="161095" y="5926028"/>
            <a:ext cx="12242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36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2834-A53D-4D78-B81F-3A044904DF8C}"/>
              </a:ext>
            </a:extLst>
          </p:cNvPr>
          <p:cNvSpPr/>
          <p:nvPr/>
        </p:nvSpPr>
        <p:spPr>
          <a:xfrm>
            <a:off x="161095" y="5945837"/>
            <a:ext cx="6527940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look after our earth,</a:t>
            </a:r>
          </a:p>
        </p:txBody>
      </p:sp>
    </p:spTree>
    <p:extLst>
      <p:ext uri="{BB962C8B-B14F-4D97-AF65-F5344CB8AC3E}">
        <p14:creationId xmlns:p14="http://schemas.microsoft.com/office/powerpoint/2010/main" val="185285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A4E3E923-4554-49F0-B42B-9D53AAB4E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8152" cy="81401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13C281-D283-4928-85E2-76826599E95C}"/>
              </a:ext>
            </a:extLst>
          </p:cNvPr>
          <p:cNvSpPr/>
          <p:nvPr/>
        </p:nvSpPr>
        <p:spPr>
          <a:xfrm>
            <a:off x="6366797" y="5569921"/>
            <a:ext cx="377791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latin typeface="Century Gothic" panose="020B0502020202020204" pitchFamily="34" charset="0"/>
                <a:ea typeface="Calibri" panose="020F0502020204030204" pitchFamily="34" charset="0"/>
              </a:rPr>
              <a:t>So that everyone may enjoy it.</a:t>
            </a:r>
          </a:p>
        </p:txBody>
      </p:sp>
    </p:spTree>
    <p:extLst>
      <p:ext uri="{BB962C8B-B14F-4D97-AF65-F5344CB8AC3E}">
        <p14:creationId xmlns:p14="http://schemas.microsoft.com/office/powerpoint/2010/main" val="4131627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08D36925-0BE2-455B-AB39-2572E823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35875-0E2E-40B1-BC86-B17E2EBED0C4}"/>
              </a:ext>
            </a:extLst>
          </p:cNvPr>
          <p:cNvSpPr/>
          <p:nvPr/>
        </p:nvSpPr>
        <p:spPr>
          <a:xfrm>
            <a:off x="5844210" y="2015847"/>
            <a:ext cx="6094342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share with others,</a:t>
            </a:r>
          </a:p>
        </p:txBody>
      </p:sp>
    </p:spTree>
    <p:extLst>
      <p:ext uri="{BB962C8B-B14F-4D97-AF65-F5344CB8AC3E}">
        <p14:creationId xmlns:p14="http://schemas.microsoft.com/office/powerpoint/2010/main" val="2235829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grass, ground, person&#10;&#10;Description automatically generated">
            <a:extLst>
              <a:ext uri="{FF2B5EF4-FFF2-40B4-BE49-F238E27FC236}">
                <a16:creationId xmlns:a16="http://schemas.microsoft.com/office/drawing/2014/main" id="{4EF15B6C-6F4D-4479-8BF9-14F6A6C2F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6142"/>
            <a:ext cx="12225771" cy="592185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08E7D9-F1DC-4473-8F9F-466C6E54C0AD}"/>
              </a:ext>
            </a:extLst>
          </p:cNvPr>
          <p:cNvSpPr/>
          <p:nvPr/>
        </p:nvSpPr>
        <p:spPr>
          <a:xfrm>
            <a:off x="168441" y="2732270"/>
            <a:ext cx="4415591" cy="228147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 that everyone has what they need.</a:t>
            </a:r>
          </a:p>
          <a:p>
            <a:pPr fontAlgn="base"/>
            <a:r>
              <a:rPr lang="en-US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Amen. </a:t>
            </a:r>
          </a:p>
        </p:txBody>
      </p:sp>
    </p:spTree>
    <p:extLst>
      <p:ext uri="{BB962C8B-B14F-4D97-AF65-F5344CB8AC3E}">
        <p14:creationId xmlns:p14="http://schemas.microsoft.com/office/powerpoint/2010/main" val="2974825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 CAFOD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SZUU6KYVHK2A-2146017777-14357</_dlc_DocId>
    <_dlc_DocIdUrl xmlns="04672002-f21f-4240-adfb-f0b653fb6fb5">
      <Url>https://cafod365.sharepoint.com/sites/int/Education/_layouts/15/DocIdRedir.aspx?ID=SZUU6KYVHK2A-2146017777-14357</Url>
      <Description>SZUU6KYVHK2A-2146017777-14357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1" ma:contentTypeDescription="Create a new document." ma:contentTypeScope="" ma:versionID="4aa2db4177c8e0f85f25b58e27dabfdf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targetNamespace="http://schemas.microsoft.com/office/2006/metadata/properties" ma:root="true" ma:fieldsID="9904130c5251f848678ed5a103073116" ns2:_="" ns3:_="" ns4:_="" ns5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FDDA5B9-3490-495B-84D2-C69657A097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0FDB06-B221-499B-BA77-123DF03D2BB2}">
  <ds:schemaRefs>
    <ds:schemaRef ds:uri="bdf04112-6931-4610-9724-cd62e91446a3"/>
    <ds:schemaRef ds:uri="http://www.w3.org/XML/1998/namespace"/>
    <ds:schemaRef ds:uri="http://schemas.microsoft.com/office/2006/documentManagement/types"/>
    <ds:schemaRef ds:uri="http://purl.org/dc/dcmitype/"/>
    <ds:schemaRef ds:uri="04672002-f21f-4240-adfb-f0b653fb6fb5"/>
    <ds:schemaRef ds:uri="http://schemas.microsoft.com/sharepoint/v3/field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236a9a4b-a03c-46ba-8ec6-624c184acbc6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C599A4A-8C1E-432C-AC0F-8D5E99828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65CB3E2-8709-4147-8C75-634C1593348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3705</TotalTime>
  <Words>60</Words>
  <Application>Microsoft Office PowerPoint</Application>
  <PresentationFormat>Widescreen</PresentationFormat>
  <Paragraphs>25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Century Gothic</vt:lpstr>
      <vt:lpstr>Segoe UI</vt:lpstr>
      <vt:lpstr>Wingdings</vt:lpstr>
      <vt:lpstr>office theme</vt:lpstr>
      <vt:lpstr>Standard CAFOD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Ahmed</dc:creator>
  <cp:lastModifiedBy>Samantha Flynn</cp:lastModifiedBy>
  <cp:revision>421</cp:revision>
  <dcterms:created xsi:type="dcterms:W3CDTF">2021-02-16T09:08:51Z</dcterms:created>
  <dcterms:modified xsi:type="dcterms:W3CDTF">2023-02-11T12:46:11Z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88496251-8372-4358-a96a-3acb43ff98aa</vt:lpwstr>
  </property>
</Properties>
</file>