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5"/>
  </p:notesMasterIdLst>
  <p:sldIdLst>
    <p:sldId id="288" r:id="rId6"/>
    <p:sldId id="289" r:id="rId7"/>
    <p:sldId id="293" r:id="rId8"/>
    <p:sldId id="294" r:id="rId9"/>
    <p:sldId id="295" r:id="rId10"/>
    <p:sldId id="297" r:id="rId11"/>
    <p:sldId id="296" r:id="rId12"/>
    <p:sldId id="298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52234-DCAA-4AB5-871A-60D48CFC9F1B}" v="4" dt="2021-08-11T09:35:22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 autoAdjust="0"/>
    <p:restoredTop sz="84111" autoAdjust="0"/>
  </p:normalViewPr>
  <p:slideViewPr>
    <p:cSldViewPr snapToGrid="0">
      <p:cViewPr varScale="1">
        <p:scale>
          <a:sx n="74" d="100"/>
          <a:sy n="74" d="100"/>
        </p:scale>
        <p:origin x="81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D27C5-9730-4522-97F0-BF11BC6ABD84}" type="datetimeFigureOut">
              <a:rPr lang="en-US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366C-5F8C-42CA-9C4D-03125D9DB2B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7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85999" y="2116800"/>
            <a:ext cx="5884983" cy="1323439"/>
          </a:xfrm>
        </p:spPr>
        <p:txBody>
          <a:bodyPr wrap="square"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860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3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81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74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2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2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45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978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8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455087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424642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5767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4800" y="2116800"/>
            <a:ext cx="5608800" cy="1323439"/>
          </a:xfrm>
        </p:spPr>
        <p:txBody>
          <a:bodyPr/>
          <a:lstStyle>
            <a:lvl1pPr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48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97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AF46-C57D-4982-BFAE-3CE62740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0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55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E84E-E248-4528-BBAA-120DF610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8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108900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79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6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6B0B3-DE56-41B8-BF63-E55B60D3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451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7B7D7-9F2A-45E8-B552-FAE2315F9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2278800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51" r:id="rId17"/>
    <p:sldLayoutId id="2147483678" r:id="rId18"/>
    <p:sldLayoutId id="2147483679" r:id="rId19"/>
    <p:sldLayoutId id="2147483654" r:id="rId20"/>
    <p:sldLayoutId id="2147483655" r:id="rId21"/>
  </p:sldLayoutIdLs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i="0" kern="1200">
          <a:solidFill>
            <a:srgbClr val="112643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1pPr>
      <a:lvl2pPr marL="762000" indent="-3048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Wingdings" charset="2"/>
        <a:buChar char="ü"/>
        <a:tabLst/>
        <a:defRPr sz="2000" kern="1200">
          <a:solidFill>
            <a:srgbClr val="1126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969988A-DAD8-9A4A-9AC4-2561F3723218}"/>
              </a:ext>
            </a:extLst>
          </p:cNvPr>
          <p:cNvSpPr txBox="1">
            <a:spLocks/>
          </p:cNvSpPr>
          <p:nvPr/>
        </p:nvSpPr>
        <p:spPr>
          <a:xfrm>
            <a:off x="377494" y="1579651"/>
            <a:ext cx="4558317" cy="1849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solidFill>
                <a:schemeClr val="tx1"/>
              </a:solidFill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52B45-F5B4-46A2-B04B-411B58CF8AC7}"/>
              </a:ext>
            </a:extLst>
          </p:cNvPr>
          <p:cNvSpPr txBox="1"/>
          <p:nvPr/>
        </p:nvSpPr>
        <p:spPr>
          <a:xfrm>
            <a:off x="2788553" y="1758554"/>
            <a:ext cx="609765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Loving God,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created the world 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us all to share,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of beauty and plenty.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Create in us a desire to live simply, so we can see your generosity.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gave us responsibility for the earth,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of riches and delight.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 us to live sustainably, so that those 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who follow us may enjoy the fruits of your creation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 us to act in solidarity with all our brothers and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sisters so that we help create a fairer world </a:t>
            </a:r>
          </a:p>
          <a:p>
            <a:pPr fontAlgn="base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Amen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549086AF-F20D-4F12-8824-559BFBB68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718"/>
            <a:ext cx="12192000" cy="812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A4DB-2422-47E3-A1D0-A6B607D5835D}"/>
              </a:ext>
            </a:extLst>
          </p:cNvPr>
          <p:cNvSpPr/>
          <p:nvPr/>
        </p:nvSpPr>
        <p:spPr>
          <a:xfrm>
            <a:off x="69904" y="5174227"/>
            <a:ext cx="6979467" cy="1464231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Our </a:t>
            </a:r>
            <a:r>
              <a:rPr lang="en-GB" sz="48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Live</a:t>
            </a:r>
            <a:r>
              <a:rPr lang="en-GB" sz="4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Simply</a:t>
            </a:r>
            <a:r>
              <a:rPr lang="en-GB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prayer</a:t>
            </a:r>
          </a:p>
          <a:p>
            <a:pPr fontAlgn="base"/>
            <a:r>
              <a:rPr lang="en-GB" sz="3200" dirty="0">
                <a:latin typeface="Century Gothic" panose="020B0502020202020204" pitchFamily="34" charset="0"/>
                <a:ea typeface="Calibri" panose="020F0502020204030204" pitchFamily="34" charset="0"/>
              </a:rPr>
              <a:t>KS2</a:t>
            </a:r>
            <a:endParaRPr lang="en-GB" sz="3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2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929EF05F-B076-4A20-874A-9D3A85C44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653"/>
            <a:ext cx="12192000" cy="91455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39A63-0136-4167-B6CF-0220C8047E7F}"/>
              </a:ext>
            </a:extLst>
          </p:cNvPr>
          <p:cNvSpPr/>
          <p:nvPr/>
        </p:nvSpPr>
        <p:spPr>
          <a:xfrm>
            <a:off x="491987" y="977694"/>
            <a:ext cx="11208026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Loving God, you created the world for us all to share, </a:t>
            </a:r>
          </a:p>
        </p:txBody>
      </p:sp>
    </p:spTree>
    <p:extLst>
      <p:ext uri="{BB962C8B-B14F-4D97-AF65-F5344CB8AC3E}">
        <p14:creationId xmlns:p14="http://schemas.microsoft.com/office/powerpoint/2010/main" val="332765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ee on a leaf&#10;&#10;Description automatically generated with medium confidence">
            <a:extLst>
              <a:ext uri="{FF2B5EF4-FFF2-40B4-BE49-F238E27FC236}">
                <a16:creationId xmlns:a16="http://schemas.microsoft.com/office/drawing/2014/main" id="{30972EC5-C871-4FAB-BC87-C34620C340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384"/>
            <a:ext cx="12192000" cy="812904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23666D-EC3C-4036-81BF-26C274EDB891}"/>
              </a:ext>
            </a:extLst>
          </p:cNvPr>
          <p:cNvSpPr/>
          <p:nvPr/>
        </p:nvSpPr>
        <p:spPr>
          <a:xfrm>
            <a:off x="5506278" y="4104137"/>
            <a:ext cx="6520069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world of beauty and plenty. </a:t>
            </a:r>
          </a:p>
        </p:txBody>
      </p:sp>
    </p:spTree>
    <p:extLst>
      <p:ext uri="{BB962C8B-B14F-4D97-AF65-F5344CB8AC3E}">
        <p14:creationId xmlns:p14="http://schemas.microsoft.com/office/powerpoint/2010/main" val="99457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FDF345E-B225-40FE-A908-5B71C0FAC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322"/>
            <a:ext cx="12192000" cy="812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42A13A-038B-4CC7-9C7C-1D4207B1CC9A}"/>
              </a:ext>
            </a:extLst>
          </p:cNvPr>
          <p:cNvSpPr/>
          <p:nvPr/>
        </p:nvSpPr>
        <p:spPr>
          <a:xfrm>
            <a:off x="386057" y="243353"/>
            <a:ext cx="1124272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Create in us a desire to live simply, so we can see your generosity.</a:t>
            </a:r>
          </a:p>
        </p:txBody>
      </p:sp>
    </p:spTree>
    <p:extLst>
      <p:ext uri="{BB962C8B-B14F-4D97-AF65-F5344CB8AC3E}">
        <p14:creationId xmlns:p14="http://schemas.microsoft.com/office/powerpoint/2010/main" val="232454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80CE460-FE01-4DC9-9142-D5CD17F2D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944218"/>
            <a:ext cx="12242939" cy="59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3F0B3-E18F-44C2-B9CB-F6A6E7E0501A}"/>
              </a:ext>
            </a:extLst>
          </p:cNvPr>
          <p:cNvSpPr txBox="1"/>
          <p:nvPr/>
        </p:nvSpPr>
        <p:spPr>
          <a:xfrm>
            <a:off x="161095" y="5926028"/>
            <a:ext cx="12242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DE2834-A53D-4D78-B81F-3A044904DF8C}"/>
              </a:ext>
            </a:extLst>
          </p:cNvPr>
          <p:cNvSpPr/>
          <p:nvPr/>
        </p:nvSpPr>
        <p:spPr>
          <a:xfrm>
            <a:off x="161095" y="5945837"/>
            <a:ext cx="8237470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You gave us responsibility for the earth, </a:t>
            </a:r>
          </a:p>
        </p:txBody>
      </p:sp>
    </p:spTree>
    <p:extLst>
      <p:ext uri="{BB962C8B-B14F-4D97-AF65-F5344CB8AC3E}">
        <p14:creationId xmlns:p14="http://schemas.microsoft.com/office/powerpoint/2010/main" val="185285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84E926F9-96D1-4516-AC8F-C16A65F0D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2804" cy="81898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13C281-D283-4928-85E2-76826599E95C}"/>
              </a:ext>
            </a:extLst>
          </p:cNvPr>
          <p:cNvSpPr/>
          <p:nvPr/>
        </p:nvSpPr>
        <p:spPr>
          <a:xfrm>
            <a:off x="7976936" y="3283921"/>
            <a:ext cx="377791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a world of riches and delight.</a:t>
            </a:r>
          </a:p>
        </p:txBody>
      </p:sp>
    </p:spTree>
    <p:extLst>
      <p:ext uri="{BB962C8B-B14F-4D97-AF65-F5344CB8AC3E}">
        <p14:creationId xmlns:p14="http://schemas.microsoft.com/office/powerpoint/2010/main" val="4131627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sky&#10;&#10;Description automatically generated">
            <a:extLst>
              <a:ext uri="{FF2B5EF4-FFF2-40B4-BE49-F238E27FC236}">
                <a16:creationId xmlns:a16="http://schemas.microsoft.com/office/drawing/2014/main" id="{08D36925-0BE2-455B-AB39-2572E8237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04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35875-0E2E-40B1-BC86-B17E2EBED0C4}"/>
              </a:ext>
            </a:extLst>
          </p:cNvPr>
          <p:cNvSpPr/>
          <p:nvPr/>
        </p:nvSpPr>
        <p:spPr>
          <a:xfrm>
            <a:off x="6977268" y="2015847"/>
            <a:ext cx="4961283" cy="282630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live sustainably, so that those who follow us may enjoy the fruits of your creation. </a:t>
            </a:r>
          </a:p>
        </p:txBody>
      </p:sp>
    </p:spTree>
    <p:extLst>
      <p:ext uri="{BB962C8B-B14F-4D97-AF65-F5344CB8AC3E}">
        <p14:creationId xmlns:p14="http://schemas.microsoft.com/office/powerpoint/2010/main" val="2235829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55633B14-481A-4B89-AD96-E82B416F8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148"/>
            <a:ext cx="12210222" cy="81401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B3410F-FAC8-4D58-A4B3-FF271958AB30}"/>
              </a:ext>
            </a:extLst>
          </p:cNvPr>
          <p:cNvSpPr/>
          <p:nvPr/>
        </p:nvSpPr>
        <p:spPr>
          <a:xfrm>
            <a:off x="243769" y="6116566"/>
            <a:ext cx="11535145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Help us to act in solidarity with all our brothers and sisters </a:t>
            </a:r>
          </a:p>
        </p:txBody>
      </p:sp>
    </p:spTree>
    <p:extLst>
      <p:ext uri="{BB962C8B-B14F-4D97-AF65-F5344CB8AC3E}">
        <p14:creationId xmlns:p14="http://schemas.microsoft.com/office/powerpoint/2010/main" val="774247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1C679586-470C-45E6-807A-1F71A2EC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6142"/>
            <a:ext cx="12225771" cy="59218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08E7D9-F1DC-4473-8F9F-466C6E54C0AD}"/>
              </a:ext>
            </a:extLst>
          </p:cNvPr>
          <p:cNvSpPr/>
          <p:nvPr/>
        </p:nvSpPr>
        <p:spPr>
          <a:xfrm>
            <a:off x="7841976" y="3640382"/>
            <a:ext cx="3955549" cy="228147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so that we help create a fairer world. </a:t>
            </a:r>
          </a:p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Amen. </a:t>
            </a:r>
          </a:p>
        </p:txBody>
      </p:sp>
    </p:spTree>
    <p:extLst>
      <p:ext uri="{BB962C8B-B14F-4D97-AF65-F5344CB8AC3E}">
        <p14:creationId xmlns:p14="http://schemas.microsoft.com/office/powerpoint/2010/main" val="297482517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CAFO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1" ma:contentTypeDescription="Create a new document." ma:contentTypeScope="" ma:versionID="4aa2db4177c8e0f85f25b58e27dabfdf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targetNamespace="http://schemas.microsoft.com/office/2006/metadata/properties" ma:root="true" ma:fieldsID="9904130c5251f848678ed5a103073116" ns2:_="" ns3:_="" ns4:_="" ns5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_dlc_DocId xmlns="04672002-f21f-4240-adfb-f0b653fb6fb5">SZUU6KYVHK2A-2146017777-14358</_dlc_DocId>
    <_dlc_DocIdUrl xmlns="04672002-f21f-4240-adfb-f0b653fb6fb5">
      <Url>https://cafod365.sharepoint.com/sites/int/Education/_layouts/15/DocIdRedir.aspx?ID=SZUU6KYVHK2A-2146017777-14358</Url>
      <Description>SZUU6KYVHK2A-2146017777-14358</Description>
    </_dlc_DocIdUrl>
  </documentManagement>
</p:properties>
</file>

<file path=customXml/itemProps1.xml><?xml version="1.0" encoding="utf-8"?>
<ds:datastoreItem xmlns:ds="http://schemas.openxmlformats.org/officeDocument/2006/customXml" ds:itemID="{3C599A4A-8C1E-432C-AC0F-8D5E99828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5CB3E2-8709-4147-8C75-634C1593348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FDDA5B9-3490-495B-84D2-C69657A0970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D0FDB06-B221-499B-BA77-123DF03D2BB2}">
  <ds:schemaRefs>
    <ds:schemaRef ds:uri="http://purl.org/dc/dcmitype/"/>
    <ds:schemaRef ds:uri="236a9a4b-a03c-46ba-8ec6-624c184acbc6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bdf04112-6931-4610-9724-cd62e91446a3"/>
    <ds:schemaRef ds:uri="http://purl.org/dc/terms/"/>
    <ds:schemaRef ds:uri="http://schemas.openxmlformats.org/package/2006/metadata/core-properties"/>
    <ds:schemaRef ds:uri="http://schemas.microsoft.com/sharepoint/v3/fields"/>
    <ds:schemaRef ds:uri="04672002-f21f-4240-adfb-f0b653fb6f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3699</TotalTime>
  <Words>80</Words>
  <Application>Microsoft Office PowerPoint</Application>
  <PresentationFormat>Widescreen</PresentationFormat>
  <Paragraphs>24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Century Gothic</vt:lpstr>
      <vt:lpstr>Segoe UI</vt:lpstr>
      <vt:lpstr>Wingdings</vt:lpstr>
      <vt:lpstr>Standard CAFOD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Ahmed</dc:creator>
  <cp:lastModifiedBy>Samantha Flynn</cp:lastModifiedBy>
  <cp:revision>417</cp:revision>
  <dcterms:created xsi:type="dcterms:W3CDTF">2021-02-16T09:08:51Z</dcterms:created>
  <dcterms:modified xsi:type="dcterms:W3CDTF">2023-02-11T12:46:39Z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fe954f99-a6ee-4e96-a5ab-fd8ab14f6842</vt:lpwstr>
  </property>
</Properties>
</file>