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</p:sldMasterIdLst>
  <p:sldIdLst>
    <p:sldId id="256" r:id="rId15"/>
    <p:sldId id="257" r:id="rId16"/>
    <p:sldId id="258" r:id="rId17"/>
  </p:sldIdLst>
  <p:sldSz cx="13004800" cy="9753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4572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4572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4572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4572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2" d="100"/>
          <a:sy n="32" d="100"/>
        </p:scale>
        <p:origin x="-600" y="6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10" Type="http://schemas.openxmlformats.org/officeDocument/2006/relationships/slideMaster" Target="slideMasters/slideMaster10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13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1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7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46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26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16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34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1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468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85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591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91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65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60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97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40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981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05100"/>
            <a:ext cx="244475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05100"/>
            <a:ext cx="244475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3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84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04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718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572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564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6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9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39713"/>
            <a:ext cx="2616200" cy="830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39713"/>
            <a:ext cx="7696200" cy="830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84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57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013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698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698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6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78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6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535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776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75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641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4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77800"/>
            <a:ext cx="2616200" cy="957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77800"/>
            <a:ext cx="7696200" cy="957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71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3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422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0" y="2705100"/>
            <a:ext cx="19050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705100"/>
            <a:ext cx="19050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44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89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9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138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387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244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256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1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39713"/>
            <a:ext cx="2616200" cy="830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39713"/>
            <a:ext cx="7696200" cy="830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46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12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93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834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05100"/>
            <a:ext cx="244475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05100"/>
            <a:ext cx="244475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24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7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15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05100"/>
            <a:ext cx="51562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05100"/>
            <a:ext cx="51562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98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224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838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557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23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39713"/>
            <a:ext cx="2616200" cy="830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39713"/>
            <a:ext cx="7696200" cy="830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5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6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12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684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222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7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440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41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39713"/>
            <a:ext cx="2616200" cy="830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39713"/>
            <a:ext cx="7696200" cy="830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6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43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74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107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22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05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92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807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32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701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519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4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02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25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68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602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3568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3568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3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63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58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76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498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776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581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69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0"/>
            <a:ext cx="2616200" cy="859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0"/>
            <a:ext cx="7696200" cy="859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64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4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57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106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73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82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27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93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08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515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648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14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6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41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4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372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88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9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1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07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471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574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207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30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64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48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95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348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592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9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04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15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844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401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291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38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0"/>
            <a:ext cx="1466850" cy="975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0"/>
            <a:ext cx="4248150" cy="975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23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91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9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194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062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01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73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0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915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846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477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0"/>
            <a:ext cx="1466850" cy="975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0"/>
            <a:ext cx="4248150" cy="975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14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4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734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3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288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36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25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77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770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130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330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25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4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9286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731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8176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621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7066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638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6210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782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5354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874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319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764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209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654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22600" indent="-571500" algn="l" rtl="0" fontAlgn="base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79800" indent="-571500" algn="l" rtl="0" fontAlgn="base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37000" indent="-571500" algn="l" rtl="0" fontAlgn="base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94200" indent="-571500" algn="l" rtl="0" fontAlgn="base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05100"/>
            <a:ext cx="5041900" cy="584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09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154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598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43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487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448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020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8592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164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77800"/>
            <a:ext cx="10464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698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09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154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598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43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487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448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020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8592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164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05100"/>
            <a:ext cx="3962400" cy="584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09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154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598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43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487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448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020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8592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164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05100"/>
            <a:ext cx="5041900" cy="584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09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154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598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43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487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448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020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8592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164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05100"/>
            <a:ext cx="10464800" cy="584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874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319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764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209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654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226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798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370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942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9688" indent="-39688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39688" indent="4175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39688" indent="8747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39688" indent="13319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39688" indent="17891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0"/>
            <a:ext cx="10464800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9688" indent="-39688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39688" indent="4175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39688" indent="8747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39688" indent="13319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39688" indent="17891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9688" indent="-39688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39688" indent="4175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39688" indent="8747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39688" indent="13319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39688" indent="17891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0"/>
            <a:ext cx="5867400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0"/>
            <a:ext cx="5867400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9286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731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8176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621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7066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638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6210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782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5354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475" y="-55563"/>
            <a:ext cx="7845425" cy="994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24" y="-523800"/>
            <a:ext cx="14619288" cy="1085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67" name="Picture 25"/>
          <p:cNvPicPr>
            <a:picLocks noChangeAspect="1" noChangeArrowheads="1"/>
          </p:cNvPicPr>
          <p:nvPr/>
        </p:nvPicPr>
        <p:blipFill rotWithShape="1">
          <a:blip r:embed="rId3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7" t="9760" r="19858" b="6924"/>
          <a:stretch/>
        </p:blipFill>
        <p:spPr bwMode="auto">
          <a:xfrm>
            <a:off x="1029792" y="412304"/>
            <a:ext cx="10815684" cy="87697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606550" y="2284413"/>
            <a:ext cx="4535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GB" sz="2000">
              <a:latin typeface="Century Gothic"/>
              <a:cs typeface="Century Gothic"/>
            </a:endParaRPr>
          </a:p>
        </p:txBody>
      </p:sp>
      <p:sp>
        <p:nvSpPr>
          <p:cNvPr id="15366" name="TextBox 7"/>
          <p:cNvSpPr txBox="1">
            <a:spLocks noChangeArrowheads="1"/>
          </p:cNvSpPr>
          <p:nvPr/>
        </p:nvSpPr>
        <p:spPr bwMode="auto">
          <a:xfrm>
            <a:off x="1029792" y="628328"/>
            <a:ext cx="5256584" cy="1938992"/>
          </a:xfrm>
          <a:prstGeom prst="rect">
            <a:avLst/>
          </a:prstGeom>
          <a:solidFill>
            <a:srgbClr val="FFFFFF">
              <a:alpha val="66000"/>
            </a:srgb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2400" b="1" dirty="0">
                <a:latin typeface="Century Gothic"/>
                <a:cs typeface="Century Gothic"/>
              </a:rPr>
              <a:t>Very early on Sunday morning, Mary of </a:t>
            </a:r>
            <a:r>
              <a:rPr lang="en-GB" sz="2400" b="1" dirty="0" err="1">
                <a:latin typeface="Century Gothic"/>
                <a:cs typeface="Century Gothic"/>
              </a:rPr>
              <a:t>Magdala</a:t>
            </a:r>
            <a:r>
              <a:rPr lang="en-GB" sz="2400" b="1" dirty="0">
                <a:latin typeface="Century Gothic"/>
                <a:cs typeface="Century Gothic"/>
              </a:rPr>
              <a:t>, Mary the mother of James, and Salome went to Jesus’ tomb. The sun was just coming up</a:t>
            </a:r>
            <a:r>
              <a:rPr lang="en-GB" sz="2400" b="1" dirty="0" smtClean="0">
                <a:latin typeface="Century Gothic"/>
                <a:cs typeface="Century Gothic"/>
              </a:rPr>
              <a:t>.</a:t>
            </a:r>
            <a:endParaRPr lang="en-GB" sz="2400" b="1" dirty="0">
              <a:latin typeface="Century Gothic"/>
              <a:cs typeface="Century Gothic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29792" y="2860576"/>
            <a:ext cx="5256584" cy="2308324"/>
          </a:xfrm>
          <a:prstGeom prst="rect">
            <a:avLst/>
          </a:prstGeom>
          <a:solidFill>
            <a:srgbClr val="FFFFFF">
              <a:alpha val="66000"/>
            </a:srgbClr>
          </a:solidFill>
        </p:spPr>
        <p:txBody>
          <a:bodyPr wrap="square">
            <a:spAutoFit/>
          </a:bodyPr>
          <a:lstStyle/>
          <a:p>
            <a:pPr eaLnBrk="1" hangingPunct="1"/>
            <a:r>
              <a:rPr lang="en-GB" sz="2400" b="1" dirty="0" smtClean="0">
                <a:latin typeface="Century Gothic"/>
                <a:cs typeface="Century Gothic"/>
              </a:rPr>
              <a:t>They had been asking one another about who would roll away the heavy stone across the entrance, but as they came close they could see it had been moved already.</a:t>
            </a:r>
          </a:p>
        </p:txBody>
      </p:sp>
      <p:sp>
        <p:nvSpPr>
          <p:cNvPr id="3" name="Rectangle 2"/>
          <p:cNvSpPr/>
          <p:nvPr/>
        </p:nvSpPr>
        <p:spPr>
          <a:xfrm>
            <a:off x="957784" y="6965032"/>
            <a:ext cx="5328592" cy="1938992"/>
          </a:xfrm>
          <a:prstGeom prst="rect">
            <a:avLst/>
          </a:prstGeom>
          <a:solidFill>
            <a:srgbClr val="FFFFFF">
              <a:alpha val="66000"/>
            </a:srgbClr>
          </a:solidFill>
        </p:spPr>
        <p:txBody>
          <a:bodyPr wrap="square">
            <a:spAutoFit/>
          </a:bodyPr>
          <a:lstStyle/>
          <a:p>
            <a:pPr eaLnBrk="1" hangingPunct="1"/>
            <a:r>
              <a:rPr lang="en-GB" sz="2400" b="1" dirty="0" smtClean="0">
                <a:latin typeface="Century Gothic"/>
                <a:cs typeface="Century Gothic"/>
              </a:rPr>
              <a:t>He said to them, “Don’t be afraid. I know you are looking for Jesus who was crucified. He is risen; he is not here. See, here’s the place where his body was laid.</a:t>
            </a:r>
          </a:p>
        </p:txBody>
      </p:sp>
      <p:sp>
        <p:nvSpPr>
          <p:cNvPr id="8" name="Rectangle 7"/>
          <p:cNvSpPr/>
          <p:nvPr/>
        </p:nvSpPr>
        <p:spPr>
          <a:xfrm>
            <a:off x="957784" y="5380856"/>
            <a:ext cx="5328592" cy="1200328"/>
          </a:xfrm>
          <a:prstGeom prst="rect">
            <a:avLst/>
          </a:prstGeom>
          <a:solidFill>
            <a:srgbClr val="FFFFFF">
              <a:alpha val="66000"/>
            </a:srgbClr>
          </a:solidFill>
        </p:spPr>
        <p:txBody>
          <a:bodyPr wrap="square">
            <a:spAutoFit/>
          </a:bodyPr>
          <a:lstStyle/>
          <a:p>
            <a:pPr eaLnBrk="1" hangingPunct="1"/>
            <a:r>
              <a:rPr lang="en-GB" sz="2400" b="1" dirty="0" smtClean="0">
                <a:latin typeface="Century Gothic"/>
                <a:cs typeface="Century Gothic"/>
              </a:rPr>
              <a:t>As they went into the tomb they saw a young man dressed in white sitting there. They were amazed.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654528" y="8045152"/>
            <a:ext cx="4249142" cy="707886"/>
          </a:xfrm>
          <a:prstGeom prst="rect">
            <a:avLst/>
          </a:prstGeom>
          <a:solidFill>
            <a:srgbClr val="FFFFFF">
              <a:alpha val="69000"/>
            </a:srgb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 eaLnBrk="1" hangingPunct="1"/>
            <a:r>
              <a:rPr lang="en-GB" sz="2000" b="1" dirty="0" smtClean="0">
                <a:latin typeface="Century Gothic"/>
                <a:cs typeface="Century Gothic"/>
              </a:rPr>
              <a:t>Based </a:t>
            </a:r>
            <a:r>
              <a:rPr lang="en-GB" sz="2000" b="1" dirty="0">
                <a:latin typeface="Century Gothic"/>
                <a:cs typeface="Century Gothic"/>
              </a:rPr>
              <a:t>on Mark 16: 2-8</a:t>
            </a:r>
          </a:p>
          <a:p>
            <a:pPr algn="r" eaLnBrk="1" hangingPunct="1"/>
            <a:r>
              <a:rPr lang="en-GB" sz="2000" b="1" dirty="0" smtClean="0">
                <a:latin typeface="Century Gothic"/>
                <a:cs typeface="Century Gothic"/>
              </a:rPr>
              <a:t>(God’s </a:t>
            </a:r>
            <a:r>
              <a:rPr lang="en-GB" sz="2000" b="1" dirty="0">
                <a:latin typeface="Century Gothic"/>
                <a:cs typeface="Century Gothic"/>
              </a:rPr>
              <a:t>Story </a:t>
            </a:r>
            <a:r>
              <a:rPr lang="en-GB" sz="2000" b="1" dirty="0" smtClean="0">
                <a:latin typeface="Century Gothic"/>
                <a:cs typeface="Century Gothic"/>
              </a:rPr>
              <a:t>3)</a:t>
            </a:r>
            <a:endParaRPr lang="en-GB" sz="2000" b="1" dirty="0">
              <a:latin typeface="Century Gothic"/>
              <a:cs typeface="Century Gothic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574408" y="2644552"/>
            <a:ext cx="5328592" cy="1569660"/>
          </a:xfrm>
          <a:prstGeom prst="rect">
            <a:avLst/>
          </a:prstGeom>
          <a:solidFill>
            <a:srgbClr val="FFFFFF">
              <a:alpha val="69000"/>
            </a:srgb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2400" b="1" dirty="0">
                <a:latin typeface="Century Gothic"/>
                <a:cs typeface="Century Gothic"/>
              </a:rPr>
              <a:t>The women came out. They ran </a:t>
            </a:r>
            <a:r>
              <a:rPr lang="en-GB" sz="2400" b="1" dirty="0" smtClean="0">
                <a:latin typeface="Century Gothic"/>
                <a:cs typeface="Century Gothic"/>
              </a:rPr>
              <a:t>away because </a:t>
            </a:r>
            <a:r>
              <a:rPr lang="en-GB" sz="2400" b="1" dirty="0">
                <a:latin typeface="Century Gothic"/>
                <a:cs typeface="Century Gothic"/>
              </a:rPr>
              <a:t>they were still frightened, and said nothing </a:t>
            </a:r>
            <a:r>
              <a:rPr lang="en-GB" sz="2400" b="1" dirty="0" smtClean="0">
                <a:latin typeface="Century Gothic"/>
                <a:cs typeface="Century Gothic"/>
              </a:rPr>
              <a:t>to anyone </a:t>
            </a:r>
            <a:r>
              <a:rPr lang="en-GB" sz="2400" b="1" dirty="0">
                <a:latin typeface="Century Gothic"/>
                <a:cs typeface="Century Gothic"/>
              </a:rPr>
              <a:t>because they were afraid.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574408" y="700336"/>
            <a:ext cx="5328592" cy="1569660"/>
          </a:xfrm>
          <a:prstGeom prst="rect">
            <a:avLst/>
          </a:prstGeom>
          <a:solidFill>
            <a:srgbClr val="FFFFFF">
              <a:alpha val="69000"/>
            </a:srgbClr>
          </a:solidFill>
        </p:spPr>
        <p:txBody>
          <a:bodyPr wrap="square">
            <a:spAutoFit/>
          </a:bodyPr>
          <a:lstStyle/>
          <a:p>
            <a:pPr eaLnBrk="1" hangingPunct="1"/>
            <a:r>
              <a:rPr lang="en-GB" sz="2400" b="1" dirty="0" smtClean="0">
                <a:latin typeface="Century Gothic"/>
                <a:cs typeface="Century Gothic"/>
              </a:rPr>
              <a:t>But you must go and tell Peter and his disciples that Jesus is going to Galilee. You will see him, just as he told you.”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nimBg="1"/>
      <p:bldP spid="2" grpId="0" animBg="1"/>
      <p:bldP spid="3" grpId="0" animBg="1"/>
      <p:bldP spid="8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0" y="0"/>
            <a:ext cx="7620000" cy="965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Pages>0</Pages>
  <Words>188</Words>
  <Characters>0</Characters>
  <Application>Microsoft Office PowerPoint</Application>
  <PresentationFormat>Custom</PresentationFormat>
  <Lines>0</Lines>
  <Paragraphs>8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14</vt:i4>
      </vt:variant>
      <vt:variant>
        <vt:lpstr>Slide Titles</vt:lpstr>
      </vt:variant>
      <vt:variant>
        <vt:i4>3</vt:i4>
      </vt:variant>
    </vt:vector>
  </HeadingPairs>
  <TitlesOfParts>
    <vt:vector size="17" baseType="lpstr">
      <vt:lpstr>Blank</vt:lpstr>
      <vt:lpstr>Title &amp; Bullets</vt:lpstr>
      <vt:lpstr>Title - Center</vt:lpstr>
      <vt:lpstr>Title &amp; Subtitle</vt:lpstr>
      <vt:lpstr>Photo - Horizontal</vt:lpstr>
      <vt:lpstr>Photo - Horizontal Reflection</vt:lpstr>
      <vt:lpstr>Photo - Vertical</vt:lpstr>
      <vt:lpstr>Photo - Vertical Reflection</vt:lpstr>
      <vt:lpstr>Title - Top</vt:lpstr>
      <vt:lpstr>Bullets</vt:lpstr>
      <vt:lpstr>Title &amp; Bullets - Left</vt:lpstr>
      <vt:lpstr>Title &amp; Bullets - 2 Column</vt:lpstr>
      <vt:lpstr>Title &amp; Bullets - Right</vt:lpstr>
      <vt:lpstr>Title, Bullets &amp; Photo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Gwen</dc:creator>
  <cp:lastModifiedBy>Teacher</cp:lastModifiedBy>
  <cp:revision>27</cp:revision>
  <dcterms:modified xsi:type="dcterms:W3CDTF">2020-03-31T11:10:39Z</dcterms:modified>
</cp:coreProperties>
</file>