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64" r:id="rId3"/>
    <p:sldId id="265" r:id="rId4"/>
    <p:sldId id="267" r:id="rId5"/>
    <p:sldId id="270" r:id="rId6"/>
    <p:sldId id="271" r:id="rId7"/>
    <p:sldId id="272" r:id="rId8"/>
    <p:sldId id="268" r:id="rId9"/>
    <p:sldId id="269" r:id="rId10"/>
  </p:sldIdLst>
  <p:sldSz cx="9144000" cy="6858000" type="screen4x3"/>
  <p:notesSz cx="6858000" cy="9144000"/>
  <p:embeddedFontLst>
    <p:embeddedFont>
      <p:font typeface="Tuffy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Twinkl SemiBold" charset="0"/>
      <p:bold r:id="rId21"/>
    </p:embeddedFont>
    <p:embeddedFont>
      <p:font typeface="Twinkl" charset="0"/>
      <p:regular r:id="rId22"/>
      <p:bold r:id="rId23"/>
    </p:embeddedFont>
    <p:embeddedFont>
      <p:font typeface="Sassoon Infant Rg" charset="0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0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5AF74"/>
    <a:srgbClr val="C03878"/>
    <a:srgbClr val="D13933"/>
    <a:srgbClr val="92D050"/>
    <a:srgbClr val="FFCC66"/>
    <a:srgbClr val="1C1C1C"/>
    <a:srgbClr val="FDFDFD"/>
    <a:srgbClr val="21A6F9"/>
    <a:srgbClr val="FEF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97"/>
        <p:guide orient="horz" pos="323"/>
        <p:guide orient="horz" pos="480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18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F4CE4B-99D3-4B28-9EDD-E336CE74A451}" type="datetimeFigureOut">
              <a:rPr lang="en-GB" smtClean="0"/>
              <a:t>19/03/2020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4EEEB-47B8-410F-958B-D9C1EC9C83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91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783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332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8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734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4EEEB-47B8-410F-958B-D9C1EC9C830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81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sesment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5719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3648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472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Clas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Whole Clas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51" y="612000"/>
            <a:ext cx="1238498" cy="864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190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ndividual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4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i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ai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228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ing Partner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Talking Partner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75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s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Group Work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612000"/>
            <a:ext cx="864000" cy="86400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11296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ntal and Oral Starter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800" y="612000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3600" b="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94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2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3" r:id="rId9"/>
    <p:sldLayoutId id="2147483672" r:id="rId10"/>
    <p:sldLayoutId id="2147483664" r:id="rId11"/>
    <p:sldLayoutId id="2147483665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37538" y="5802923"/>
            <a:ext cx="445477" cy="175846"/>
          </a:xfrm>
          <a:prstGeom prst="roundRect">
            <a:avLst/>
          </a:prstGeom>
          <a:solidFill>
            <a:srgbClr val="C03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Twinkl Logo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1045481"/>
            <a:ext cx="7632700" cy="5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Work with a partner. What letters are missing from these words?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006609" y="4358198"/>
            <a:ext cx="1542073" cy="508000"/>
          </a:xfrm>
          <a:prstGeom prst="roundRect">
            <a:avLst>
              <a:gd name="adj" fmla="val 743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d</a:t>
            </a:r>
            <a:r>
              <a:rPr lang="en-GB" dirty="0">
                <a:solidFill>
                  <a:srgbClr val="F5AF74"/>
                </a:solidFill>
                <a:latin typeface="Twinkl" pitchFamily="2" charset="0"/>
              </a:rPr>
              <a:t>____</a:t>
            </a:r>
            <a:r>
              <a:rPr lang="en-GB" dirty="0" err="1">
                <a:solidFill>
                  <a:sysClr val="windowText" lastClr="000000"/>
                </a:solidFill>
                <a:latin typeface="Twinkl" pitchFamily="2" charset="0"/>
              </a:rPr>
              <a:t>ter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857416" y="4362413"/>
            <a:ext cx="1542073" cy="508000"/>
          </a:xfrm>
          <a:prstGeom prst="roundRect">
            <a:avLst>
              <a:gd name="adj" fmla="val 743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>
                <a:solidFill>
                  <a:sysClr val="windowText" lastClr="000000"/>
                </a:solidFill>
                <a:latin typeface="Twinkl" pitchFamily="2" charset="0"/>
              </a:rPr>
              <a:t>n</a:t>
            </a:r>
            <a:r>
              <a:rPr lang="en-GB" dirty="0" err="1">
                <a:solidFill>
                  <a:srgbClr val="F5AF74"/>
                </a:solidFill>
                <a:latin typeface="Twinkl" pitchFamily="2" charset="0"/>
              </a:rPr>
              <a:t>____</a:t>
            </a:r>
            <a:r>
              <a:rPr lang="en-GB" dirty="0" err="1">
                <a:solidFill>
                  <a:sysClr val="windowText" lastClr="000000"/>
                </a:solidFill>
                <a:latin typeface="Twinkl" pitchFamily="2" charset="0"/>
              </a:rPr>
              <a:t>ty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722530" y="4358198"/>
            <a:ext cx="1542073" cy="508000"/>
          </a:xfrm>
          <a:prstGeom prst="roundRect">
            <a:avLst>
              <a:gd name="adj" fmla="val 743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5AF74"/>
                </a:solidFill>
                <a:latin typeface="Twinkl" pitchFamily="2" charset="0"/>
              </a:rPr>
              <a:t>__</a:t>
            </a:r>
            <a:r>
              <a:rPr lang="en-GB" dirty="0" err="1">
                <a:solidFill>
                  <a:sysClr val="windowText" lastClr="000000"/>
                </a:solidFill>
                <a:latin typeface="Twinkl" pitchFamily="2" charset="0"/>
              </a:rPr>
              <a:t>thor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73337" y="4358198"/>
            <a:ext cx="1542073" cy="508000"/>
          </a:xfrm>
          <a:prstGeom prst="roundRect">
            <a:avLst>
              <a:gd name="adj" fmla="val 7436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rgbClr val="F5AF74"/>
                </a:solidFill>
                <a:latin typeface="Twinkl" pitchFamily="2" charset="0"/>
              </a:rPr>
              <a:t>__</a:t>
            </a:r>
            <a:r>
              <a:rPr lang="en-GB" dirty="0" err="1">
                <a:solidFill>
                  <a:sysClr val="windowText" lastClr="000000"/>
                </a:solidFill>
                <a:latin typeface="Twinkl" pitchFamily="2" charset="0"/>
              </a:rPr>
              <a:t>tumn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51708" y="4427668"/>
            <a:ext cx="10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augh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241592" y="4431883"/>
            <a:ext cx="10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augh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58498" y="4419717"/>
            <a:ext cx="10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55910" y="4419717"/>
            <a:ext cx="10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691053" y="2748993"/>
            <a:ext cx="1353527" cy="1252484"/>
            <a:chOff x="2840892" y="2748993"/>
            <a:chExt cx="1353527" cy="125248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892" y="2748993"/>
              <a:ext cx="1353527" cy="123789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74"/>
            <a:stretch/>
          </p:blipFill>
          <p:spPr>
            <a:xfrm>
              <a:off x="2961680" y="3078124"/>
              <a:ext cx="1123392" cy="923353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438" y="2722880"/>
            <a:ext cx="1542073" cy="126790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03225" y="2901727"/>
            <a:ext cx="1468603" cy="1083212"/>
            <a:chOff x="4722530" y="2901727"/>
            <a:chExt cx="1468603" cy="1083212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10"/>
            <a:stretch/>
          </p:blipFill>
          <p:spPr>
            <a:xfrm>
              <a:off x="4722530" y="2901727"/>
              <a:ext cx="855705" cy="108321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46"/>
            <a:stretch/>
          </p:blipFill>
          <p:spPr>
            <a:xfrm>
              <a:off x="5394220" y="3299043"/>
              <a:ext cx="796913" cy="684631"/>
            </a:xfrm>
            <a:prstGeom prst="rect">
              <a:avLst/>
            </a:prstGeom>
          </p:spPr>
        </p:pic>
      </p:grp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9" t="23936" b="42520"/>
          <a:stretch/>
        </p:blipFill>
        <p:spPr>
          <a:xfrm>
            <a:off x="1376828" y="3088090"/>
            <a:ext cx="851166" cy="89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751016" y="2660327"/>
            <a:ext cx="1547446" cy="1696617"/>
            <a:chOff x="2751016" y="2660327"/>
            <a:chExt cx="1547446" cy="1696617"/>
          </a:xfrm>
        </p:grpSpPr>
        <p:grpSp>
          <p:nvGrpSpPr>
            <p:cNvPr id="27" name="Group 26"/>
            <p:cNvGrpSpPr/>
            <p:nvPr/>
          </p:nvGrpSpPr>
          <p:grpSpPr>
            <a:xfrm>
              <a:off x="2751016" y="2660327"/>
              <a:ext cx="1547446" cy="1696617"/>
              <a:chOff x="2751016" y="2660327"/>
              <a:chExt cx="1547446" cy="169661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751016" y="2660327"/>
                <a:ext cx="1547446" cy="1696617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40892" y="2748993"/>
                <a:ext cx="1353527" cy="1237899"/>
              </a:xfrm>
              <a:prstGeom prst="rect">
                <a:avLst/>
              </a:prstGeom>
            </p:spPr>
          </p:pic>
        </p:grp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1474"/>
            <a:stretch/>
          </p:blipFill>
          <p:spPr>
            <a:xfrm>
              <a:off x="2961680" y="3078124"/>
              <a:ext cx="1123392" cy="923353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976923" y="2660327"/>
            <a:ext cx="1547447" cy="1696617"/>
            <a:chOff x="976923" y="2660327"/>
            <a:chExt cx="1547447" cy="1696617"/>
          </a:xfrm>
        </p:grpSpPr>
        <p:sp>
          <p:nvSpPr>
            <p:cNvPr id="14" name="Rectangle 13"/>
            <p:cNvSpPr/>
            <p:nvPr/>
          </p:nvSpPr>
          <p:spPr>
            <a:xfrm>
              <a:off x="976924" y="2660327"/>
              <a:ext cx="1547446" cy="16966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23" y="2722880"/>
              <a:ext cx="1542073" cy="1267908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4876800" y="2660327"/>
            <a:ext cx="1547446" cy="1696617"/>
            <a:chOff x="4876800" y="2660327"/>
            <a:chExt cx="1547446" cy="1696617"/>
          </a:xfrm>
        </p:grpSpPr>
        <p:sp>
          <p:nvSpPr>
            <p:cNvPr id="17" name="Rectangle 16"/>
            <p:cNvSpPr/>
            <p:nvPr/>
          </p:nvSpPr>
          <p:spPr>
            <a:xfrm>
              <a:off x="4876800" y="2660327"/>
              <a:ext cx="1547446" cy="16966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010"/>
            <a:stretch/>
          </p:blipFill>
          <p:spPr>
            <a:xfrm>
              <a:off x="4891904" y="2901727"/>
              <a:ext cx="855705" cy="1083212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8746"/>
            <a:stretch/>
          </p:blipFill>
          <p:spPr>
            <a:xfrm>
              <a:off x="5627204" y="3299043"/>
              <a:ext cx="796913" cy="68463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650892" y="2660327"/>
            <a:ext cx="1547446" cy="1696617"/>
            <a:chOff x="6650892" y="2660327"/>
            <a:chExt cx="1547446" cy="1696617"/>
          </a:xfrm>
        </p:grpSpPr>
        <p:sp>
          <p:nvSpPr>
            <p:cNvPr id="16" name="Rectangle 15"/>
            <p:cNvSpPr/>
            <p:nvPr/>
          </p:nvSpPr>
          <p:spPr>
            <a:xfrm>
              <a:off x="6650892" y="2660327"/>
              <a:ext cx="1547446" cy="169661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09" t="23936" b="42520"/>
            <a:stretch/>
          </p:blipFill>
          <p:spPr>
            <a:xfrm>
              <a:off x="6952441" y="3088090"/>
              <a:ext cx="851166" cy="892417"/>
            </a:xfrm>
            <a:prstGeom prst="rect">
              <a:avLst/>
            </a:prstGeom>
          </p:spPr>
        </p:pic>
      </p:grpSp>
      <p:sp>
        <p:nvSpPr>
          <p:cNvPr id="4" name="Rounded Rectangle 3"/>
          <p:cNvSpPr/>
          <p:nvPr/>
        </p:nvSpPr>
        <p:spPr>
          <a:xfrm>
            <a:off x="755650" y="1045481"/>
            <a:ext cx="7632700" cy="508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What sound do the ‘au’ or ‘augh’ letter strings make?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5650" y="5025847"/>
            <a:ext cx="7632700" cy="706738"/>
          </a:xfrm>
          <a:prstGeom prst="roundRect">
            <a:avLst>
              <a:gd name="adj" fmla="val 9184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Can you think of anymore words containing </a:t>
            </a: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‘au’ or ‘augh’ that make an /aw/ sound? Write them on your whiteboard.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976923" y="1996685"/>
            <a:ext cx="3321539" cy="422502"/>
            <a:chOff x="976923" y="1996685"/>
            <a:chExt cx="3321539" cy="422502"/>
          </a:xfrm>
        </p:grpSpPr>
        <p:sp>
          <p:nvSpPr>
            <p:cNvPr id="2" name="Rectangle 1"/>
            <p:cNvSpPr/>
            <p:nvPr/>
          </p:nvSpPr>
          <p:spPr>
            <a:xfrm>
              <a:off x="976923" y="2001326"/>
              <a:ext cx="3321539" cy="417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25784" y="1996685"/>
              <a:ext cx="1023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  <a:latin typeface="Twinkl" pitchFamily="2" charset="0"/>
                </a:rPr>
                <a:t>au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76800" y="1996685"/>
            <a:ext cx="3321539" cy="422502"/>
            <a:chOff x="4876800" y="1996685"/>
            <a:chExt cx="3321539" cy="422502"/>
          </a:xfrm>
        </p:grpSpPr>
        <p:sp>
          <p:nvSpPr>
            <p:cNvPr id="11" name="Rectangle 10"/>
            <p:cNvSpPr/>
            <p:nvPr/>
          </p:nvSpPr>
          <p:spPr>
            <a:xfrm>
              <a:off x="4876800" y="2001326"/>
              <a:ext cx="3321539" cy="417861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25661" y="1996685"/>
              <a:ext cx="10238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00B0F0"/>
                  </a:solidFill>
                  <a:latin typeface="Twinkl" pitchFamily="2" charset="0"/>
                </a:rPr>
                <a:t>augh</a:t>
              </a: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238739" y="3968322"/>
            <a:ext cx="10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</a:t>
            </a:r>
            <a:r>
              <a:rPr lang="en-GB" dirty="0">
                <a:latin typeface="Twinkl" pitchFamily="2" charset="0"/>
              </a:rPr>
              <a:t>thor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99187" y="3971493"/>
            <a:ext cx="1133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n</a:t>
            </a:r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augh</a:t>
            </a:r>
            <a:r>
              <a:rPr lang="en-GB" dirty="0">
                <a:latin typeface="Twinkl" pitchFamily="2" charset="0"/>
              </a:rPr>
              <a:t>ty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08570" y="3967451"/>
            <a:ext cx="1023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</a:t>
            </a:r>
            <a:r>
              <a:rPr lang="en-GB" dirty="0">
                <a:latin typeface="Twinkl" pitchFamily="2" charset="0"/>
              </a:rPr>
              <a:t>tumn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842545" y="3967451"/>
            <a:ext cx="1164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d</a:t>
            </a:r>
            <a:r>
              <a:rPr lang="en-GB" dirty="0">
                <a:solidFill>
                  <a:srgbClr val="00B0F0"/>
                </a:solidFill>
                <a:latin typeface="Twinkl" pitchFamily="2" charset="0"/>
              </a:rPr>
              <a:t>augh</a:t>
            </a:r>
            <a:r>
              <a:rPr lang="en-GB" dirty="0">
                <a:latin typeface="Twinkl" pitchFamily="2" charset="0"/>
              </a:rPr>
              <a:t>ter</a:t>
            </a:r>
          </a:p>
        </p:txBody>
      </p:sp>
    </p:spTree>
    <p:extLst>
      <p:ext uri="{BB962C8B-B14F-4D97-AF65-F5344CB8AC3E}">
        <p14:creationId xmlns:p14="http://schemas.microsoft.com/office/powerpoint/2010/main" val="374115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55650" y="728663"/>
            <a:ext cx="7632700" cy="416088"/>
          </a:xfrm>
          <a:prstGeom prst="roundRect">
            <a:avLst>
              <a:gd name="adj" fmla="val 88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How many words could you think of?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527818" y="2541464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taught</a:t>
            </a:r>
          </a:p>
        </p:txBody>
      </p:sp>
      <p:sp>
        <p:nvSpPr>
          <p:cNvPr id="27" name="Freeform 26"/>
          <p:cNvSpPr/>
          <p:nvPr/>
        </p:nvSpPr>
        <p:spPr>
          <a:xfrm>
            <a:off x="2692311" y="3479296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clause</a:t>
            </a:r>
          </a:p>
        </p:txBody>
      </p:sp>
      <p:sp>
        <p:nvSpPr>
          <p:cNvPr id="28" name="Freeform 27"/>
          <p:cNvSpPr/>
          <p:nvPr/>
        </p:nvSpPr>
        <p:spPr>
          <a:xfrm>
            <a:off x="3929554" y="2541464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daughter</a:t>
            </a:r>
          </a:p>
        </p:txBody>
      </p:sp>
      <p:sp>
        <p:nvSpPr>
          <p:cNvPr id="29" name="Freeform 28"/>
          <p:cNvSpPr/>
          <p:nvPr/>
        </p:nvSpPr>
        <p:spPr>
          <a:xfrm>
            <a:off x="5206731" y="3479296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cause</a:t>
            </a:r>
          </a:p>
        </p:txBody>
      </p:sp>
      <p:sp>
        <p:nvSpPr>
          <p:cNvPr id="30" name="Freeform 29"/>
          <p:cNvSpPr/>
          <p:nvPr/>
        </p:nvSpPr>
        <p:spPr>
          <a:xfrm>
            <a:off x="6371224" y="2541464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autumn</a:t>
            </a:r>
          </a:p>
        </p:txBody>
      </p:sp>
      <p:sp>
        <p:nvSpPr>
          <p:cNvPr id="31" name="Freeform 30"/>
          <p:cNvSpPr/>
          <p:nvPr/>
        </p:nvSpPr>
        <p:spPr>
          <a:xfrm>
            <a:off x="1527818" y="4245217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astronaut</a:t>
            </a:r>
          </a:p>
        </p:txBody>
      </p:sp>
      <p:sp>
        <p:nvSpPr>
          <p:cNvPr id="33" name="Freeform 32"/>
          <p:cNvSpPr/>
          <p:nvPr/>
        </p:nvSpPr>
        <p:spPr>
          <a:xfrm>
            <a:off x="3929554" y="4245217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applaud</a:t>
            </a:r>
          </a:p>
        </p:txBody>
      </p:sp>
      <p:sp>
        <p:nvSpPr>
          <p:cNvPr id="35" name="Freeform 34"/>
          <p:cNvSpPr/>
          <p:nvPr/>
        </p:nvSpPr>
        <p:spPr>
          <a:xfrm>
            <a:off x="6371224" y="4245217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author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755650" y="5676737"/>
            <a:ext cx="7632700" cy="416088"/>
          </a:xfrm>
          <a:prstGeom prst="roundRect">
            <a:avLst>
              <a:gd name="adj" fmla="val 8888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Did you think of any of these words?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2692311" y="1549378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caught</a:t>
            </a:r>
          </a:p>
        </p:txBody>
      </p:sp>
      <p:sp>
        <p:nvSpPr>
          <p:cNvPr id="34" name="Freeform 33"/>
          <p:cNvSpPr/>
          <p:nvPr/>
        </p:nvSpPr>
        <p:spPr>
          <a:xfrm>
            <a:off x="5206731" y="1549378"/>
            <a:ext cx="1277177" cy="859693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ysClr val="windowText" lastClr="000000"/>
                </a:solidFill>
              </a:rPr>
              <a:t>naughty</a:t>
            </a:r>
          </a:p>
        </p:txBody>
      </p:sp>
    </p:spTree>
    <p:extLst>
      <p:ext uri="{BB962C8B-B14F-4D97-AF65-F5344CB8AC3E}">
        <p14:creationId xmlns:p14="http://schemas.microsoft.com/office/powerpoint/2010/main" val="115379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5" grpId="0" animBg="1"/>
      <p:bldP spid="25" grpId="0" animBg="1"/>
      <p:bldP spid="32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938" y="765175"/>
            <a:ext cx="2840537" cy="5375873"/>
          </a:xfrm>
          <a:prstGeom prst="rect">
            <a:avLst/>
          </a:prstGeom>
        </p:spPr>
      </p:pic>
      <p:sp>
        <p:nvSpPr>
          <p:cNvPr id="74" name="Start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113858"/>
            <a:ext cx="47762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Let’s speed write!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How many times in the next minute </a:t>
            </a:r>
            <a:br>
              <a:rPr lang="en-GB" dirty="0"/>
            </a:br>
            <a:r>
              <a:rPr lang="en-GB" dirty="0"/>
              <a:t>can you write…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accurately?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>
          <a:xfrm flipH="1">
            <a:off x="445061" y="4259263"/>
            <a:ext cx="2945837" cy="1833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0899" y="4714379"/>
            <a:ext cx="271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Try to write in a cursive style to help you write at a faster pace!</a:t>
            </a:r>
          </a:p>
        </p:txBody>
      </p:sp>
      <p:sp>
        <p:nvSpPr>
          <p:cNvPr id="11" name="Start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1:00</a:t>
            </a:r>
          </a:p>
        </p:txBody>
      </p:sp>
      <p:sp>
        <p:nvSpPr>
          <p:cNvPr id="75" name="6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1:00</a:t>
            </a:r>
          </a:p>
        </p:txBody>
      </p:sp>
      <p:sp>
        <p:nvSpPr>
          <p:cNvPr id="14" name="59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0:59</a:t>
            </a:r>
          </a:p>
        </p:txBody>
      </p:sp>
      <p:sp>
        <p:nvSpPr>
          <p:cNvPr id="15" name="58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0:58</a:t>
            </a:r>
          </a:p>
        </p:txBody>
      </p:sp>
      <p:sp>
        <p:nvSpPr>
          <p:cNvPr id="16" name="57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0:57</a:t>
            </a:r>
          </a:p>
        </p:txBody>
      </p:sp>
      <p:sp>
        <p:nvSpPr>
          <p:cNvPr id="17" name="56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0:56</a:t>
            </a:r>
          </a:p>
        </p:txBody>
      </p:sp>
      <p:sp>
        <p:nvSpPr>
          <p:cNvPr id="18" name="55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0:55</a:t>
            </a:r>
          </a:p>
        </p:txBody>
      </p:sp>
      <p:sp>
        <p:nvSpPr>
          <p:cNvPr id="19" name="54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0:54</a:t>
            </a:r>
          </a:p>
        </p:txBody>
      </p:sp>
      <p:sp>
        <p:nvSpPr>
          <p:cNvPr id="20" name="53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0:53</a:t>
            </a:r>
          </a:p>
        </p:txBody>
      </p:sp>
      <p:sp>
        <p:nvSpPr>
          <p:cNvPr id="21" name="52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0:52</a:t>
            </a:r>
          </a:p>
        </p:txBody>
      </p:sp>
      <p:sp>
        <p:nvSpPr>
          <p:cNvPr id="22" name="51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0:51</a:t>
            </a:r>
          </a:p>
        </p:txBody>
      </p:sp>
      <p:sp>
        <p:nvSpPr>
          <p:cNvPr id="23" name="5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0:50</a:t>
            </a:r>
          </a:p>
        </p:txBody>
      </p:sp>
      <p:sp>
        <p:nvSpPr>
          <p:cNvPr id="24" name="49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0:49</a:t>
            </a:r>
          </a:p>
        </p:txBody>
      </p:sp>
      <p:sp>
        <p:nvSpPr>
          <p:cNvPr id="25" name="48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0:48</a:t>
            </a:r>
          </a:p>
        </p:txBody>
      </p:sp>
      <p:sp>
        <p:nvSpPr>
          <p:cNvPr id="26" name="47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0:47</a:t>
            </a:r>
          </a:p>
        </p:txBody>
      </p:sp>
      <p:sp>
        <p:nvSpPr>
          <p:cNvPr id="27" name="46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0:46</a:t>
            </a:r>
          </a:p>
        </p:txBody>
      </p:sp>
      <p:sp>
        <p:nvSpPr>
          <p:cNvPr id="28" name="45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0:45</a:t>
            </a:r>
          </a:p>
        </p:txBody>
      </p:sp>
      <p:sp>
        <p:nvSpPr>
          <p:cNvPr id="29" name="44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0:44</a:t>
            </a:r>
          </a:p>
        </p:txBody>
      </p:sp>
      <p:sp>
        <p:nvSpPr>
          <p:cNvPr id="30" name="43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0:43</a:t>
            </a:r>
          </a:p>
        </p:txBody>
      </p:sp>
      <p:sp>
        <p:nvSpPr>
          <p:cNvPr id="31" name="42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0:42</a:t>
            </a:r>
          </a:p>
        </p:txBody>
      </p:sp>
      <p:sp>
        <p:nvSpPr>
          <p:cNvPr id="32" name="41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0:41</a:t>
            </a:r>
          </a:p>
        </p:txBody>
      </p:sp>
      <p:sp>
        <p:nvSpPr>
          <p:cNvPr id="3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0:40</a:t>
            </a:r>
          </a:p>
        </p:txBody>
      </p:sp>
      <p:sp>
        <p:nvSpPr>
          <p:cNvPr id="3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0:39</a:t>
            </a:r>
          </a:p>
        </p:txBody>
      </p:sp>
      <p:sp>
        <p:nvSpPr>
          <p:cNvPr id="3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0:38</a:t>
            </a:r>
          </a:p>
        </p:txBody>
      </p:sp>
      <p:sp>
        <p:nvSpPr>
          <p:cNvPr id="3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0:37</a:t>
            </a:r>
          </a:p>
        </p:txBody>
      </p:sp>
      <p:sp>
        <p:nvSpPr>
          <p:cNvPr id="3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0:36</a:t>
            </a:r>
          </a:p>
        </p:txBody>
      </p:sp>
      <p:sp>
        <p:nvSpPr>
          <p:cNvPr id="3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0:35</a:t>
            </a:r>
          </a:p>
        </p:txBody>
      </p:sp>
      <p:sp>
        <p:nvSpPr>
          <p:cNvPr id="3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0:34</a:t>
            </a:r>
          </a:p>
        </p:txBody>
      </p:sp>
      <p:sp>
        <p:nvSpPr>
          <p:cNvPr id="4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0:33</a:t>
            </a:r>
          </a:p>
        </p:txBody>
      </p:sp>
      <p:sp>
        <p:nvSpPr>
          <p:cNvPr id="4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0:32</a:t>
            </a:r>
          </a:p>
        </p:txBody>
      </p:sp>
      <p:sp>
        <p:nvSpPr>
          <p:cNvPr id="4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0:31</a:t>
            </a:r>
          </a:p>
        </p:txBody>
      </p:sp>
      <p:sp>
        <p:nvSpPr>
          <p:cNvPr id="4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0:30</a:t>
            </a:r>
          </a:p>
        </p:txBody>
      </p:sp>
      <p:sp>
        <p:nvSpPr>
          <p:cNvPr id="4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0:29</a:t>
            </a:r>
          </a:p>
        </p:txBody>
      </p:sp>
      <p:sp>
        <p:nvSpPr>
          <p:cNvPr id="4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0:28</a:t>
            </a:r>
          </a:p>
        </p:txBody>
      </p:sp>
      <p:sp>
        <p:nvSpPr>
          <p:cNvPr id="4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0:27</a:t>
            </a:r>
          </a:p>
        </p:txBody>
      </p:sp>
      <p:sp>
        <p:nvSpPr>
          <p:cNvPr id="4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0:26</a:t>
            </a:r>
          </a:p>
        </p:txBody>
      </p:sp>
      <p:sp>
        <p:nvSpPr>
          <p:cNvPr id="4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0:25</a:t>
            </a:r>
          </a:p>
        </p:txBody>
      </p:sp>
      <p:sp>
        <p:nvSpPr>
          <p:cNvPr id="4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0:24</a:t>
            </a:r>
          </a:p>
        </p:txBody>
      </p:sp>
      <p:sp>
        <p:nvSpPr>
          <p:cNvPr id="5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0:23</a:t>
            </a:r>
          </a:p>
        </p:txBody>
      </p:sp>
      <p:sp>
        <p:nvSpPr>
          <p:cNvPr id="5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0:22</a:t>
            </a:r>
          </a:p>
        </p:txBody>
      </p:sp>
      <p:sp>
        <p:nvSpPr>
          <p:cNvPr id="5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0:21</a:t>
            </a:r>
          </a:p>
        </p:txBody>
      </p:sp>
      <p:sp>
        <p:nvSpPr>
          <p:cNvPr id="5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0:20</a:t>
            </a:r>
          </a:p>
        </p:txBody>
      </p:sp>
      <p:sp>
        <p:nvSpPr>
          <p:cNvPr id="5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0:19</a:t>
            </a:r>
          </a:p>
        </p:txBody>
      </p:sp>
      <p:sp>
        <p:nvSpPr>
          <p:cNvPr id="5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0:18</a:t>
            </a:r>
          </a:p>
        </p:txBody>
      </p:sp>
      <p:sp>
        <p:nvSpPr>
          <p:cNvPr id="5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0:17</a:t>
            </a:r>
          </a:p>
        </p:txBody>
      </p:sp>
      <p:sp>
        <p:nvSpPr>
          <p:cNvPr id="5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0:16</a:t>
            </a:r>
          </a:p>
        </p:txBody>
      </p:sp>
      <p:sp>
        <p:nvSpPr>
          <p:cNvPr id="5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0:15</a:t>
            </a:r>
          </a:p>
        </p:txBody>
      </p:sp>
      <p:sp>
        <p:nvSpPr>
          <p:cNvPr id="5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0:14</a:t>
            </a:r>
          </a:p>
        </p:txBody>
      </p:sp>
      <p:sp>
        <p:nvSpPr>
          <p:cNvPr id="6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0:13</a:t>
            </a:r>
          </a:p>
        </p:txBody>
      </p:sp>
      <p:sp>
        <p:nvSpPr>
          <p:cNvPr id="6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0:12</a:t>
            </a:r>
          </a:p>
        </p:txBody>
      </p:sp>
      <p:sp>
        <p:nvSpPr>
          <p:cNvPr id="6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0:11</a:t>
            </a:r>
          </a:p>
        </p:txBody>
      </p:sp>
      <p:sp>
        <p:nvSpPr>
          <p:cNvPr id="6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0:10</a:t>
            </a:r>
          </a:p>
        </p:txBody>
      </p:sp>
      <p:sp>
        <p:nvSpPr>
          <p:cNvPr id="6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0:09</a:t>
            </a:r>
          </a:p>
        </p:txBody>
      </p:sp>
      <p:sp>
        <p:nvSpPr>
          <p:cNvPr id="6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0:08</a:t>
            </a:r>
          </a:p>
        </p:txBody>
      </p:sp>
      <p:sp>
        <p:nvSpPr>
          <p:cNvPr id="6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0:07</a:t>
            </a:r>
          </a:p>
        </p:txBody>
      </p:sp>
      <p:sp>
        <p:nvSpPr>
          <p:cNvPr id="6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0:06</a:t>
            </a:r>
          </a:p>
        </p:txBody>
      </p:sp>
      <p:sp>
        <p:nvSpPr>
          <p:cNvPr id="6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0:05</a:t>
            </a:r>
          </a:p>
        </p:txBody>
      </p:sp>
      <p:sp>
        <p:nvSpPr>
          <p:cNvPr id="6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0:04</a:t>
            </a:r>
          </a:p>
        </p:txBody>
      </p:sp>
      <p:sp>
        <p:nvSpPr>
          <p:cNvPr id="7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0:03</a:t>
            </a:r>
          </a:p>
        </p:txBody>
      </p:sp>
      <p:sp>
        <p:nvSpPr>
          <p:cNvPr id="7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0:02</a:t>
            </a:r>
          </a:p>
        </p:txBody>
      </p:sp>
      <p:sp>
        <p:nvSpPr>
          <p:cNvPr id="7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0:01</a:t>
            </a:r>
          </a:p>
        </p:txBody>
      </p:sp>
      <p:sp>
        <p:nvSpPr>
          <p:cNvPr id="73" name="Times Up!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Times up!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322623" y="2304370"/>
            <a:ext cx="3642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/>
              <a:t>astronaut</a:t>
            </a:r>
          </a:p>
        </p:txBody>
      </p:sp>
    </p:spTree>
    <p:extLst>
      <p:ext uri="{BB962C8B-B14F-4D97-AF65-F5344CB8AC3E}">
        <p14:creationId xmlns:p14="http://schemas.microsoft.com/office/powerpoint/2010/main" val="288208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art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113858"/>
            <a:ext cx="4763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Let’s speed write!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How many times in the next minute</a:t>
            </a:r>
            <a:br>
              <a:rPr lang="en-GB" dirty="0"/>
            </a:br>
            <a:r>
              <a:rPr lang="en-GB" dirty="0"/>
              <a:t>can you write…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accurately?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>
          <a:xfrm flipH="1">
            <a:off x="445061" y="4259263"/>
            <a:ext cx="2945837" cy="1833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0899" y="4714379"/>
            <a:ext cx="271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Try to write in a cursive style to help you write at a faster pace!</a:t>
            </a:r>
          </a:p>
        </p:txBody>
      </p:sp>
      <p:sp>
        <p:nvSpPr>
          <p:cNvPr id="11" name="Start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1:00</a:t>
            </a:r>
          </a:p>
        </p:txBody>
      </p:sp>
      <p:sp>
        <p:nvSpPr>
          <p:cNvPr id="75" name="6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1:00</a:t>
            </a:r>
          </a:p>
        </p:txBody>
      </p:sp>
      <p:sp>
        <p:nvSpPr>
          <p:cNvPr id="14" name="59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0:59</a:t>
            </a:r>
          </a:p>
        </p:txBody>
      </p:sp>
      <p:sp>
        <p:nvSpPr>
          <p:cNvPr id="15" name="58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0:58</a:t>
            </a:r>
          </a:p>
        </p:txBody>
      </p:sp>
      <p:sp>
        <p:nvSpPr>
          <p:cNvPr id="16" name="57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0:57</a:t>
            </a:r>
          </a:p>
        </p:txBody>
      </p:sp>
      <p:sp>
        <p:nvSpPr>
          <p:cNvPr id="17" name="56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0:56</a:t>
            </a:r>
          </a:p>
        </p:txBody>
      </p:sp>
      <p:sp>
        <p:nvSpPr>
          <p:cNvPr id="18" name="55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0:55</a:t>
            </a:r>
          </a:p>
        </p:txBody>
      </p:sp>
      <p:sp>
        <p:nvSpPr>
          <p:cNvPr id="19" name="54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0:54</a:t>
            </a:r>
          </a:p>
        </p:txBody>
      </p:sp>
      <p:sp>
        <p:nvSpPr>
          <p:cNvPr id="20" name="53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0:53</a:t>
            </a:r>
          </a:p>
        </p:txBody>
      </p:sp>
      <p:sp>
        <p:nvSpPr>
          <p:cNvPr id="21" name="52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0:52</a:t>
            </a:r>
          </a:p>
        </p:txBody>
      </p:sp>
      <p:sp>
        <p:nvSpPr>
          <p:cNvPr id="22" name="51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0:51</a:t>
            </a:r>
          </a:p>
        </p:txBody>
      </p:sp>
      <p:sp>
        <p:nvSpPr>
          <p:cNvPr id="23" name="5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0:50</a:t>
            </a:r>
          </a:p>
        </p:txBody>
      </p:sp>
      <p:sp>
        <p:nvSpPr>
          <p:cNvPr id="24" name="49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0:49</a:t>
            </a:r>
          </a:p>
        </p:txBody>
      </p:sp>
      <p:sp>
        <p:nvSpPr>
          <p:cNvPr id="25" name="48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0:48</a:t>
            </a:r>
          </a:p>
        </p:txBody>
      </p:sp>
      <p:sp>
        <p:nvSpPr>
          <p:cNvPr id="26" name="47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0:47</a:t>
            </a:r>
          </a:p>
        </p:txBody>
      </p:sp>
      <p:sp>
        <p:nvSpPr>
          <p:cNvPr id="27" name="46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0:46</a:t>
            </a:r>
          </a:p>
        </p:txBody>
      </p:sp>
      <p:sp>
        <p:nvSpPr>
          <p:cNvPr id="28" name="45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0:45</a:t>
            </a:r>
          </a:p>
        </p:txBody>
      </p:sp>
      <p:sp>
        <p:nvSpPr>
          <p:cNvPr id="29" name="44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0:44</a:t>
            </a:r>
          </a:p>
        </p:txBody>
      </p:sp>
      <p:sp>
        <p:nvSpPr>
          <p:cNvPr id="30" name="43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0:43</a:t>
            </a:r>
          </a:p>
        </p:txBody>
      </p:sp>
      <p:sp>
        <p:nvSpPr>
          <p:cNvPr id="31" name="42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0:42</a:t>
            </a:r>
          </a:p>
        </p:txBody>
      </p:sp>
      <p:sp>
        <p:nvSpPr>
          <p:cNvPr id="32" name="41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0:41</a:t>
            </a:r>
          </a:p>
        </p:txBody>
      </p:sp>
      <p:sp>
        <p:nvSpPr>
          <p:cNvPr id="3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0:40</a:t>
            </a:r>
          </a:p>
        </p:txBody>
      </p:sp>
      <p:sp>
        <p:nvSpPr>
          <p:cNvPr id="3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0:39</a:t>
            </a:r>
          </a:p>
        </p:txBody>
      </p:sp>
      <p:sp>
        <p:nvSpPr>
          <p:cNvPr id="3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0:38</a:t>
            </a:r>
          </a:p>
        </p:txBody>
      </p:sp>
      <p:sp>
        <p:nvSpPr>
          <p:cNvPr id="3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0:37</a:t>
            </a:r>
          </a:p>
        </p:txBody>
      </p:sp>
      <p:sp>
        <p:nvSpPr>
          <p:cNvPr id="3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0:36</a:t>
            </a:r>
          </a:p>
        </p:txBody>
      </p:sp>
      <p:sp>
        <p:nvSpPr>
          <p:cNvPr id="3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0:35</a:t>
            </a:r>
          </a:p>
        </p:txBody>
      </p:sp>
      <p:sp>
        <p:nvSpPr>
          <p:cNvPr id="3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0:34</a:t>
            </a:r>
          </a:p>
        </p:txBody>
      </p:sp>
      <p:sp>
        <p:nvSpPr>
          <p:cNvPr id="4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0:33</a:t>
            </a:r>
          </a:p>
        </p:txBody>
      </p:sp>
      <p:sp>
        <p:nvSpPr>
          <p:cNvPr id="4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0:32</a:t>
            </a:r>
          </a:p>
        </p:txBody>
      </p:sp>
      <p:sp>
        <p:nvSpPr>
          <p:cNvPr id="4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0:31</a:t>
            </a:r>
          </a:p>
        </p:txBody>
      </p:sp>
      <p:sp>
        <p:nvSpPr>
          <p:cNvPr id="4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0:30</a:t>
            </a:r>
          </a:p>
        </p:txBody>
      </p:sp>
      <p:sp>
        <p:nvSpPr>
          <p:cNvPr id="4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0:29</a:t>
            </a:r>
          </a:p>
        </p:txBody>
      </p:sp>
      <p:sp>
        <p:nvSpPr>
          <p:cNvPr id="4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0:28</a:t>
            </a:r>
          </a:p>
        </p:txBody>
      </p:sp>
      <p:sp>
        <p:nvSpPr>
          <p:cNvPr id="4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0:27</a:t>
            </a:r>
          </a:p>
        </p:txBody>
      </p:sp>
      <p:sp>
        <p:nvSpPr>
          <p:cNvPr id="4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0:26</a:t>
            </a:r>
          </a:p>
        </p:txBody>
      </p:sp>
      <p:sp>
        <p:nvSpPr>
          <p:cNvPr id="4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0:25</a:t>
            </a:r>
          </a:p>
        </p:txBody>
      </p:sp>
      <p:sp>
        <p:nvSpPr>
          <p:cNvPr id="4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0:24</a:t>
            </a:r>
          </a:p>
        </p:txBody>
      </p:sp>
      <p:sp>
        <p:nvSpPr>
          <p:cNvPr id="5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0:23</a:t>
            </a:r>
          </a:p>
        </p:txBody>
      </p:sp>
      <p:sp>
        <p:nvSpPr>
          <p:cNvPr id="5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0:22</a:t>
            </a:r>
          </a:p>
        </p:txBody>
      </p:sp>
      <p:sp>
        <p:nvSpPr>
          <p:cNvPr id="5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0:21</a:t>
            </a:r>
          </a:p>
        </p:txBody>
      </p:sp>
      <p:sp>
        <p:nvSpPr>
          <p:cNvPr id="5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0:20</a:t>
            </a:r>
          </a:p>
        </p:txBody>
      </p:sp>
      <p:sp>
        <p:nvSpPr>
          <p:cNvPr id="5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0:19</a:t>
            </a:r>
          </a:p>
        </p:txBody>
      </p:sp>
      <p:sp>
        <p:nvSpPr>
          <p:cNvPr id="5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0:18</a:t>
            </a:r>
          </a:p>
        </p:txBody>
      </p:sp>
      <p:sp>
        <p:nvSpPr>
          <p:cNvPr id="5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0:17</a:t>
            </a:r>
          </a:p>
        </p:txBody>
      </p:sp>
      <p:sp>
        <p:nvSpPr>
          <p:cNvPr id="5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0:16</a:t>
            </a:r>
          </a:p>
        </p:txBody>
      </p:sp>
      <p:sp>
        <p:nvSpPr>
          <p:cNvPr id="5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0:15</a:t>
            </a:r>
          </a:p>
        </p:txBody>
      </p:sp>
      <p:sp>
        <p:nvSpPr>
          <p:cNvPr id="5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0:14</a:t>
            </a:r>
          </a:p>
        </p:txBody>
      </p:sp>
      <p:sp>
        <p:nvSpPr>
          <p:cNvPr id="6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0:13</a:t>
            </a:r>
          </a:p>
        </p:txBody>
      </p:sp>
      <p:sp>
        <p:nvSpPr>
          <p:cNvPr id="6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0:12</a:t>
            </a:r>
          </a:p>
        </p:txBody>
      </p:sp>
      <p:sp>
        <p:nvSpPr>
          <p:cNvPr id="6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0:11</a:t>
            </a:r>
          </a:p>
        </p:txBody>
      </p:sp>
      <p:sp>
        <p:nvSpPr>
          <p:cNvPr id="6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0:10</a:t>
            </a:r>
          </a:p>
        </p:txBody>
      </p:sp>
      <p:sp>
        <p:nvSpPr>
          <p:cNvPr id="6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0:09</a:t>
            </a:r>
          </a:p>
        </p:txBody>
      </p:sp>
      <p:sp>
        <p:nvSpPr>
          <p:cNvPr id="6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0:08</a:t>
            </a:r>
          </a:p>
        </p:txBody>
      </p:sp>
      <p:sp>
        <p:nvSpPr>
          <p:cNvPr id="6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0:07</a:t>
            </a:r>
          </a:p>
        </p:txBody>
      </p:sp>
      <p:sp>
        <p:nvSpPr>
          <p:cNvPr id="6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0:06</a:t>
            </a:r>
          </a:p>
        </p:txBody>
      </p:sp>
      <p:sp>
        <p:nvSpPr>
          <p:cNvPr id="6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0:05</a:t>
            </a:r>
          </a:p>
        </p:txBody>
      </p:sp>
      <p:sp>
        <p:nvSpPr>
          <p:cNvPr id="6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0:04</a:t>
            </a:r>
          </a:p>
        </p:txBody>
      </p:sp>
      <p:sp>
        <p:nvSpPr>
          <p:cNvPr id="7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0:03</a:t>
            </a:r>
          </a:p>
        </p:txBody>
      </p:sp>
      <p:sp>
        <p:nvSpPr>
          <p:cNvPr id="7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0:02</a:t>
            </a:r>
          </a:p>
        </p:txBody>
      </p:sp>
      <p:sp>
        <p:nvSpPr>
          <p:cNvPr id="7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0:01</a:t>
            </a:r>
          </a:p>
        </p:txBody>
      </p:sp>
      <p:sp>
        <p:nvSpPr>
          <p:cNvPr id="73" name="Times Up!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Times up!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012" y="2562329"/>
            <a:ext cx="1266325" cy="10620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81"/>
          <a:stretch/>
        </p:blipFill>
        <p:spPr>
          <a:xfrm>
            <a:off x="4271963" y="438149"/>
            <a:ext cx="4265082" cy="34861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98432" y="2286102"/>
            <a:ext cx="25907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/>
              <a:t>caught</a:t>
            </a:r>
          </a:p>
        </p:txBody>
      </p:sp>
    </p:spTree>
    <p:extLst>
      <p:ext uri="{BB962C8B-B14F-4D97-AF65-F5344CB8AC3E}">
        <p14:creationId xmlns:p14="http://schemas.microsoft.com/office/powerpoint/2010/main" val="427142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tart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Start</a:t>
            </a:r>
          </a:p>
        </p:txBody>
      </p:sp>
      <p:sp>
        <p:nvSpPr>
          <p:cNvPr id="7" name="Rectangle 6"/>
          <p:cNvSpPr/>
          <p:nvPr/>
        </p:nvSpPr>
        <p:spPr>
          <a:xfrm>
            <a:off x="755650" y="1113858"/>
            <a:ext cx="476365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Let’s speed write!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How many times in the next minute</a:t>
            </a:r>
            <a:br>
              <a:rPr lang="en-GB" dirty="0"/>
            </a:br>
            <a:r>
              <a:rPr lang="en-GB" dirty="0"/>
              <a:t>can you write…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en-GB" dirty="0"/>
              <a:t>accurately?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2"/>
          <a:stretch/>
        </p:blipFill>
        <p:spPr>
          <a:xfrm flipH="1">
            <a:off x="445061" y="4259263"/>
            <a:ext cx="2945837" cy="18335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90899" y="4714379"/>
            <a:ext cx="271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Try to write in a cursive style to help you write at a faster pace!</a:t>
            </a:r>
          </a:p>
        </p:txBody>
      </p:sp>
      <p:sp>
        <p:nvSpPr>
          <p:cNvPr id="11" name="Start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1:00</a:t>
            </a:r>
          </a:p>
        </p:txBody>
      </p:sp>
      <p:sp>
        <p:nvSpPr>
          <p:cNvPr id="75" name="6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1:00</a:t>
            </a:r>
          </a:p>
        </p:txBody>
      </p:sp>
      <p:sp>
        <p:nvSpPr>
          <p:cNvPr id="14" name="59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0:59</a:t>
            </a:r>
          </a:p>
        </p:txBody>
      </p:sp>
      <p:sp>
        <p:nvSpPr>
          <p:cNvPr id="15" name="58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0:58</a:t>
            </a:r>
          </a:p>
        </p:txBody>
      </p:sp>
      <p:sp>
        <p:nvSpPr>
          <p:cNvPr id="16" name="57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0:57</a:t>
            </a:r>
          </a:p>
        </p:txBody>
      </p:sp>
      <p:sp>
        <p:nvSpPr>
          <p:cNvPr id="17" name="56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0:56</a:t>
            </a:r>
          </a:p>
        </p:txBody>
      </p:sp>
      <p:sp>
        <p:nvSpPr>
          <p:cNvPr id="18" name="55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0:55</a:t>
            </a:r>
          </a:p>
        </p:txBody>
      </p:sp>
      <p:sp>
        <p:nvSpPr>
          <p:cNvPr id="19" name="54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0:54</a:t>
            </a:r>
          </a:p>
        </p:txBody>
      </p:sp>
      <p:sp>
        <p:nvSpPr>
          <p:cNvPr id="20" name="53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0:53</a:t>
            </a:r>
          </a:p>
        </p:txBody>
      </p:sp>
      <p:sp>
        <p:nvSpPr>
          <p:cNvPr id="21" name="52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0:52</a:t>
            </a:r>
          </a:p>
        </p:txBody>
      </p:sp>
      <p:sp>
        <p:nvSpPr>
          <p:cNvPr id="22" name="51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0:51</a:t>
            </a:r>
          </a:p>
        </p:txBody>
      </p:sp>
      <p:sp>
        <p:nvSpPr>
          <p:cNvPr id="23" name="5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0:50</a:t>
            </a:r>
          </a:p>
        </p:txBody>
      </p:sp>
      <p:sp>
        <p:nvSpPr>
          <p:cNvPr id="24" name="49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0:49</a:t>
            </a:r>
          </a:p>
        </p:txBody>
      </p:sp>
      <p:sp>
        <p:nvSpPr>
          <p:cNvPr id="25" name="48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0:48</a:t>
            </a:r>
          </a:p>
        </p:txBody>
      </p:sp>
      <p:sp>
        <p:nvSpPr>
          <p:cNvPr id="26" name="47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0:47</a:t>
            </a:r>
          </a:p>
        </p:txBody>
      </p:sp>
      <p:sp>
        <p:nvSpPr>
          <p:cNvPr id="27" name="46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0:46</a:t>
            </a:r>
          </a:p>
        </p:txBody>
      </p:sp>
      <p:sp>
        <p:nvSpPr>
          <p:cNvPr id="28" name="45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0:45</a:t>
            </a:r>
          </a:p>
        </p:txBody>
      </p:sp>
      <p:sp>
        <p:nvSpPr>
          <p:cNvPr id="29" name="44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0:44</a:t>
            </a:r>
          </a:p>
        </p:txBody>
      </p:sp>
      <p:sp>
        <p:nvSpPr>
          <p:cNvPr id="30" name="43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0:43</a:t>
            </a:r>
          </a:p>
        </p:txBody>
      </p:sp>
      <p:sp>
        <p:nvSpPr>
          <p:cNvPr id="31" name="42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0:42</a:t>
            </a:r>
          </a:p>
        </p:txBody>
      </p:sp>
      <p:sp>
        <p:nvSpPr>
          <p:cNvPr id="32" name="41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0:41</a:t>
            </a:r>
          </a:p>
        </p:txBody>
      </p:sp>
      <p:sp>
        <p:nvSpPr>
          <p:cNvPr id="3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0:40</a:t>
            </a:r>
          </a:p>
        </p:txBody>
      </p:sp>
      <p:sp>
        <p:nvSpPr>
          <p:cNvPr id="3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0:39</a:t>
            </a:r>
          </a:p>
        </p:txBody>
      </p:sp>
      <p:sp>
        <p:nvSpPr>
          <p:cNvPr id="3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0:38</a:t>
            </a:r>
          </a:p>
        </p:txBody>
      </p:sp>
      <p:sp>
        <p:nvSpPr>
          <p:cNvPr id="3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0:37</a:t>
            </a:r>
          </a:p>
        </p:txBody>
      </p:sp>
      <p:sp>
        <p:nvSpPr>
          <p:cNvPr id="3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0:36</a:t>
            </a:r>
          </a:p>
        </p:txBody>
      </p:sp>
      <p:sp>
        <p:nvSpPr>
          <p:cNvPr id="3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0:35</a:t>
            </a:r>
          </a:p>
        </p:txBody>
      </p:sp>
      <p:sp>
        <p:nvSpPr>
          <p:cNvPr id="3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0:34</a:t>
            </a:r>
          </a:p>
        </p:txBody>
      </p:sp>
      <p:sp>
        <p:nvSpPr>
          <p:cNvPr id="4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0:33</a:t>
            </a:r>
          </a:p>
        </p:txBody>
      </p:sp>
      <p:sp>
        <p:nvSpPr>
          <p:cNvPr id="4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0:32</a:t>
            </a:r>
          </a:p>
        </p:txBody>
      </p:sp>
      <p:sp>
        <p:nvSpPr>
          <p:cNvPr id="4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0:31</a:t>
            </a:r>
          </a:p>
        </p:txBody>
      </p:sp>
      <p:sp>
        <p:nvSpPr>
          <p:cNvPr id="4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0:30</a:t>
            </a:r>
          </a:p>
        </p:txBody>
      </p:sp>
      <p:sp>
        <p:nvSpPr>
          <p:cNvPr id="4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0:29</a:t>
            </a:r>
          </a:p>
        </p:txBody>
      </p:sp>
      <p:sp>
        <p:nvSpPr>
          <p:cNvPr id="4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0:28</a:t>
            </a:r>
          </a:p>
        </p:txBody>
      </p:sp>
      <p:sp>
        <p:nvSpPr>
          <p:cNvPr id="4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0:27</a:t>
            </a:r>
          </a:p>
        </p:txBody>
      </p:sp>
      <p:sp>
        <p:nvSpPr>
          <p:cNvPr id="4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0:26</a:t>
            </a:r>
          </a:p>
        </p:txBody>
      </p:sp>
      <p:sp>
        <p:nvSpPr>
          <p:cNvPr id="4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0:25</a:t>
            </a:r>
          </a:p>
        </p:txBody>
      </p:sp>
      <p:sp>
        <p:nvSpPr>
          <p:cNvPr id="4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0:24</a:t>
            </a:r>
          </a:p>
        </p:txBody>
      </p:sp>
      <p:sp>
        <p:nvSpPr>
          <p:cNvPr id="5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0:23</a:t>
            </a:r>
          </a:p>
        </p:txBody>
      </p:sp>
      <p:sp>
        <p:nvSpPr>
          <p:cNvPr id="5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0:22</a:t>
            </a:r>
          </a:p>
        </p:txBody>
      </p:sp>
      <p:sp>
        <p:nvSpPr>
          <p:cNvPr id="5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0:21</a:t>
            </a:r>
          </a:p>
        </p:txBody>
      </p:sp>
      <p:sp>
        <p:nvSpPr>
          <p:cNvPr id="5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0:20</a:t>
            </a:r>
          </a:p>
        </p:txBody>
      </p:sp>
      <p:sp>
        <p:nvSpPr>
          <p:cNvPr id="5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0:19</a:t>
            </a:r>
          </a:p>
        </p:txBody>
      </p:sp>
      <p:sp>
        <p:nvSpPr>
          <p:cNvPr id="5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0:18</a:t>
            </a:r>
          </a:p>
        </p:txBody>
      </p:sp>
      <p:sp>
        <p:nvSpPr>
          <p:cNvPr id="5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0:17</a:t>
            </a:r>
          </a:p>
        </p:txBody>
      </p:sp>
      <p:sp>
        <p:nvSpPr>
          <p:cNvPr id="5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0:16</a:t>
            </a:r>
          </a:p>
        </p:txBody>
      </p:sp>
      <p:sp>
        <p:nvSpPr>
          <p:cNvPr id="5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0:15</a:t>
            </a:r>
          </a:p>
        </p:txBody>
      </p:sp>
      <p:sp>
        <p:nvSpPr>
          <p:cNvPr id="5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0:14</a:t>
            </a:r>
          </a:p>
        </p:txBody>
      </p:sp>
      <p:sp>
        <p:nvSpPr>
          <p:cNvPr id="6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0:13</a:t>
            </a:r>
          </a:p>
        </p:txBody>
      </p:sp>
      <p:sp>
        <p:nvSpPr>
          <p:cNvPr id="6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0:12</a:t>
            </a:r>
          </a:p>
        </p:txBody>
      </p:sp>
      <p:sp>
        <p:nvSpPr>
          <p:cNvPr id="6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0:11</a:t>
            </a:r>
          </a:p>
        </p:txBody>
      </p:sp>
      <p:sp>
        <p:nvSpPr>
          <p:cNvPr id="63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0:10</a:t>
            </a:r>
          </a:p>
        </p:txBody>
      </p:sp>
      <p:sp>
        <p:nvSpPr>
          <p:cNvPr id="64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0:09</a:t>
            </a:r>
          </a:p>
        </p:txBody>
      </p:sp>
      <p:sp>
        <p:nvSpPr>
          <p:cNvPr id="65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0:08</a:t>
            </a:r>
          </a:p>
        </p:txBody>
      </p:sp>
      <p:sp>
        <p:nvSpPr>
          <p:cNvPr id="66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0:07</a:t>
            </a:r>
          </a:p>
        </p:txBody>
      </p:sp>
      <p:sp>
        <p:nvSpPr>
          <p:cNvPr id="67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0:06</a:t>
            </a:r>
          </a:p>
        </p:txBody>
      </p:sp>
      <p:sp>
        <p:nvSpPr>
          <p:cNvPr id="68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0:05</a:t>
            </a:r>
          </a:p>
        </p:txBody>
      </p:sp>
      <p:sp>
        <p:nvSpPr>
          <p:cNvPr id="69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0:04</a:t>
            </a:r>
          </a:p>
        </p:txBody>
      </p:sp>
      <p:sp>
        <p:nvSpPr>
          <p:cNvPr id="70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0:03</a:t>
            </a:r>
          </a:p>
        </p:txBody>
      </p:sp>
      <p:sp>
        <p:nvSpPr>
          <p:cNvPr id="71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0:02</a:t>
            </a:r>
          </a:p>
        </p:txBody>
      </p:sp>
      <p:sp>
        <p:nvSpPr>
          <p:cNvPr id="72" name="40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0:01</a:t>
            </a:r>
          </a:p>
        </p:txBody>
      </p:sp>
      <p:sp>
        <p:nvSpPr>
          <p:cNvPr id="73" name="Times Up!"/>
          <p:cNvSpPr/>
          <p:nvPr/>
        </p:nvSpPr>
        <p:spPr>
          <a:xfrm>
            <a:off x="6950075" y="4714379"/>
            <a:ext cx="1438275" cy="1018084"/>
          </a:xfrm>
          <a:prstGeom prst="roundRect">
            <a:avLst/>
          </a:prstGeom>
          <a:solidFill>
            <a:srgbClr val="F5AF74"/>
          </a:solidFill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C3300"/>
                </a:solidFill>
              </a:rPr>
              <a:t>Times up!</a:t>
            </a:r>
          </a:p>
        </p:txBody>
      </p:sp>
      <p:sp>
        <p:nvSpPr>
          <p:cNvPr id="5" name="Rectangle 4"/>
          <p:cNvSpPr/>
          <p:nvPr/>
        </p:nvSpPr>
        <p:spPr>
          <a:xfrm>
            <a:off x="1673211" y="2286102"/>
            <a:ext cx="30412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6000" b="1" dirty="0"/>
              <a:t>applaud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01"/>
          <a:stretch/>
        </p:blipFill>
        <p:spPr>
          <a:xfrm>
            <a:off x="5272327" y="935190"/>
            <a:ext cx="3395423" cy="294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6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8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0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0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1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0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4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0"/>
                            </p:stCondLst>
                            <p:childTnLst>
                              <p:par>
                                <p:cTn id="8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6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70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8000"/>
                            </p:stCondLst>
                            <p:childTnLst>
                              <p:par>
                                <p:cTn id="9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00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6000"/>
                            </p:stCondLst>
                            <p:childTnLst>
                              <p:par>
                                <p:cTn id="11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2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90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1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3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4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400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45000"/>
                            </p:stCondLst>
                            <p:childTnLst>
                              <p:par>
                                <p:cTn id="14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6000"/>
                            </p:stCondLst>
                            <p:childTnLst>
                              <p:par>
                                <p:cTn id="14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47000"/>
                            </p:stCondLst>
                            <p:childTnLst>
                              <p:par>
                                <p:cTn id="15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48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9000"/>
                            </p:stCondLst>
                            <p:childTnLst>
                              <p:par>
                                <p:cTn id="15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1000"/>
                            </p:stCondLst>
                            <p:childTnLst>
                              <p:par>
                                <p:cTn id="1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2000"/>
                            </p:stCondLst>
                            <p:childTnLst>
                              <p:par>
                                <p:cTn id="1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4000"/>
                            </p:stCondLst>
                            <p:childTnLst>
                              <p:par>
                                <p:cTn id="1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5000"/>
                            </p:stCondLst>
                            <p:childTnLst>
                              <p:par>
                                <p:cTn id="1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6000"/>
                            </p:stCondLst>
                            <p:childTnLst>
                              <p:par>
                                <p:cTn id="17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7000"/>
                            </p:stCondLst>
                            <p:childTnLst>
                              <p:par>
                                <p:cTn id="18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8000"/>
                            </p:stCondLst>
                            <p:childTnLst>
                              <p:par>
                                <p:cTn id="18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11" grpId="0" animBg="1"/>
      <p:bldP spid="75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1849192" y="1506062"/>
            <a:ext cx="3219653" cy="2167212"/>
          </a:xfrm>
          <a:custGeom>
            <a:avLst/>
            <a:gdLst>
              <a:gd name="connsiteX0" fmla="*/ 827703 w 1661716"/>
              <a:gd name="connsiteY0" fmla="*/ 0 h 1118534"/>
              <a:gd name="connsiteX1" fmla="*/ 1005777 w 1661716"/>
              <a:gd name="connsiteY1" fmla="*/ 83979 h 1118534"/>
              <a:gd name="connsiteX2" fmla="*/ 1018162 w 1661716"/>
              <a:gd name="connsiteY2" fmla="*/ 104392 h 1118534"/>
              <a:gd name="connsiteX3" fmla="*/ 1025904 w 1661716"/>
              <a:gd name="connsiteY3" fmla="*/ 92909 h 1118534"/>
              <a:gd name="connsiteX4" fmla="*/ 1174735 w 1661716"/>
              <a:gd name="connsiteY4" fmla="*/ 31261 h 1118534"/>
              <a:gd name="connsiteX5" fmla="*/ 1368674 w 1661716"/>
              <a:gd name="connsiteY5" fmla="*/ 159812 h 1118534"/>
              <a:gd name="connsiteX6" fmla="*/ 1380097 w 1661716"/>
              <a:gd name="connsiteY6" fmla="*/ 216392 h 1118534"/>
              <a:gd name="connsiteX7" fmla="*/ 1408818 w 1661716"/>
              <a:gd name="connsiteY7" fmla="*/ 207476 h 1118534"/>
              <a:gd name="connsiteX8" fmla="*/ 1451237 w 1661716"/>
              <a:gd name="connsiteY8" fmla="*/ 203200 h 1118534"/>
              <a:gd name="connsiteX9" fmla="*/ 1661716 w 1661716"/>
              <a:gd name="connsiteY9" fmla="*/ 413679 h 1118534"/>
              <a:gd name="connsiteX10" fmla="*/ 1613653 w 1661716"/>
              <a:gd name="connsiteY10" fmla="*/ 547563 h 1118534"/>
              <a:gd name="connsiteX11" fmla="*/ 1587460 w 1661716"/>
              <a:gd name="connsiteY11" fmla="*/ 570240 h 1118534"/>
              <a:gd name="connsiteX12" fmla="*/ 1600068 w 1661716"/>
              <a:gd name="connsiteY12" fmla="*/ 578741 h 1118534"/>
              <a:gd name="connsiteX13" fmla="*/ 1661716 w 1661716"/>
              <a:gd name="connsiteY13" fmla="*/ 727572 h 1118534"/>
              <a:gd name="connsiteX14" fmla="*/ 1451237 w 1661716"/>
              <a:gd name="connsiteY14" fmla="*/ 938051 h 1118534"/>
              <a:gd name="connsiteX15" fmla="*/ 1369309 w 1661716"/>
              <a:gd name="connsiteY15" fmla="*/ 921511 h 1118534"/>
              <a:gd name="connsiteX16" fmla="*/ 1356208 w 1661716"/>
              <a:gd name="connsiteY16" fmla="*/ 912678 h 1118534"/>
              <a:gd name="connsiteX17" fmla="*/ 1323566 w 1661716"/>
              <a:gd name="connsiteY17" fmla="*/ 961092 h 1118534"/>
              <a:gd name="connsiteX18" fmla="*/ 1174735 w 1661716"/>
              <a:gd name="connsiteY18" fmla="*/ 1022740 h 1118534"/>
              <a:gd name="connsiteX19" fmla="*/ 1092807 w 1661716"/>
              <a:gd name="connsiteY19" fmla="*/ 1006200 h 1118534"/>
              <a:gd name="connsiteX20" fmla="*/ 1059890 w 1661716"/>
              <a:gd name="connsiteY20" fmla="*/ 984006 h 1118534"/>
              <a:gd name="connsiteX21" fmla="*/ 1029222 w 1661716"/>
              <a:gd name="connsiteY21" fmla="*/ 1034555 h 1118534"/>
              <a:gd name="connsiteX22" fmla="*/ 851148 w 1661716"/>
              <a:gd name="connsiteY22" fmla="*/ 1118534 h 1118534"/>
              <a:gd name="connsiteX23" fmla="*/ 638513 w 1661716"/>
              <a:gd name="connsiteY23" fmla="*/ 977590 h 1118534"/>
              <a:gd name="connsiteX24" fmla="*/ 635258 w 1661716"/>
              <a:gd name="connsiteY24" fmla="*/ 961466 h 1118534"/>
              <a:gd name="connsiteX25" fmla="*/ 568909 w 1661716"/>
              <a:gd name="connsiteY25" fmla="*/ 1006200 h 1118534"/>
              <a:gd name="connsiteX26" fmla="*/ 486981 w 1661716"/>
              <a:gd name="connsiteY26" fmla="*/ 1022740 h 1118534"/>
              <a:gd name="connsiteX27" fmla="*/ 338150 w 1661716"/>
              <a:gd name="connsiteY27" fmla="*/ 961092 h 1118534"/>
              <a:gd name="connsiteX28" fmla="*/ 305508 w 1661716"/>
              <a:gd name="connsiteY28" fmla="*/ 912678 h 1118534"/>
              <a:gd name="connsiteX29" fmla="*/ 292407 w 1661716"/>
              <a:gd name="connsiteY29" fmla="*/ 921511 h 1118534"/>
              <a:gd name="connsiteX30" fmla="*/ 210479 w 1661716"/>
              <a:gd name="connsiteY30" fmla="*/ 938051 h 1118534"/>
              <a:gd name="connsiteX31" fmla="*/ 0 w 1661716"/>
              <a:gd name="connsiteY31" fmla="*/ 727572 h 1118534"/>
              <a:gd name="connsiteX32" fmla="*/ 61648 w 1661716"/>
              <a:gd name="connsiteY32" fmla="*/ 578741 h 1118534"/>
              <a:gd name="connsiteX33" fmla="*/ 73685 w 1661716"/>
              <a:gd name="connsiteY33" fmla="*/ 570626 h 1118534"/>
              <a:gd name="connsiteX34" fmla="*/ 61648 w 1661716"/>
              <a:gd name="connsiteY34" fmla="*/ 562510 h 1118534"/>
              <a:gd name="connsiteX35" fmla="*/ 0 w 1661716"/>
              <a:gd name="connsiteY35" fmla="*/ 413679 h 1118534"/>
              <a:gd name="connsiteX36" fmla="*/ 210479 w 1661716"/>
              <a:gd name="connsiteY36" fmla="*/ 203200 h 1118534"/>
              <a:gd name="connsiteX37" fmla="*/ 252898 w 1661716"/>
              <a:gd name="connsiteY37" fmla="*/ 207476 h 1118534"/>
              <a:gd name="connsiteX38" fmla="*/ 281620 w 1661716"/>
              <a:gd name="connsiteY38" fmla="*/ 216392 h 1118534"/>
              <a:gd name="connsiteX39" fmla="*/ 293043 w 1661716"/>
              <a:gd name="connsiteY39" fmla="*/ 159812 h 1118534"/>
              <a:gd name="connsiteX40" fmla="*/ 486981 w 1661716"/>
              <a:gd name="connsiteY40" fmla="*/ 31261 h 1118534"/>
              <a:gd name="connsiteX41" fmla="*/ 604662 w 1661716"/>
              <a:gd name="connsiteY41" fmla="*/ 67208 h 1118534"/>
              <a:gd name="connsiteX42" fmla="*/ 641943 w 1661716"/>
              <a:gd name="connsiteY42" fmla="*/ 101083 h 1118534"/>
              <a:gd name="connsiteX43" fmla="*/ 664524 w 1661716"/>
              <a:gd name="connsiteY43" fmla="*/ 67591 h 1118534"/>
              <a:gd name="connsiteX44" fmla="*/ 827703 w 1661716"/>
              <a:gd name="connsiteY44" fmla="*/ 0 h 111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661716" h="1118534">
                <a:moveTo>
                  <a:pt x="827703" y="0"/>
                </a:moveTo>
                <a:cubicBezTo>
                  <a:pt x="899394" y="0"/>
                  <a:pt x="963450" y="32691"/>
                  <a:pt x="1005777" y="83979"/>
                </a:cubicBezTo>
                <a:lnTo>
                  <a:pt x="1018162" y="104392"/>
                </a:lnTo>
                <a:lnTo>
                  <a:pt x="1025904" y="92909"/>
                </a:lnTo>
                <a:cubicBezTo>
                  <a:pt x="1063993" y="54820"/>
                  <a:pt x="1116613" y="31261"/>
                  <a:pt x="1174735" y="31261"/>
                </a:cubicBezTo>
                <a:cubicBezTo>
                  <a:pt x="1261918" y="31261"/>
                  <a:pt x="1336721" y="84268"/>
                  <a:pt x="1368674" y="159812"/>
                </a:cubicBezTo>
                <a:lnTo>
                  <a:pt x="1380097" y="216392"/>
                </a:lnTo>
                <a:lnTo>
                  <a:pt x="1408818" y="207476"/>
                </a:lnTo>
                <a:cubicBezTo>
                  <a:pt x="1422520" y="204673"/>
                  <a:pt x="1436707" y="203200"/>
                  <a:pt x="1451237" y="203200"/>
                </a:cubicBezTo>
                <a:cubicBezTo>
                  <a:pt x="1567481" y="203200"/>
                  <a:pt x="1661716" y="297435"/>
                  <a:pt x="1661716" y="413679"/>
                </a:cubicBezTo>
                <a:cubicBezTo>
                  <a:pt x="1661716" y="464536"/>
                  <a:pt x="1643679" y="511180"/>
                  <a:pt x="1613653" y="547563"/>
                </a:cubicBezTo>
                <a:lnTo>
                  <a:pt x="1587460" y="570240"/>
                </a:lnTo>
                <a:lnTo>
                  <a:pt x="1600068" y="578741"/>
                </a:lnTo>
                <a:cubicBezTo>
                  <a:pt x="1638157" y="616830"/>
                  <a:pt x="1661716" y="669450"/>
                  <a:pt x="1661716" y="727572"/>
                </a:cubicBezTo>
                <a:cubicBezTo>
                  <a:pt x="1661716" y="843816"/>
                  <a:pt x="1567481" y="938051"/>
                  <a:pt x="1451237" y="938051"/>
                </a:cubicBezTo>
                <a:cubicBezTo>
                  <a:pt x="1422176" y="938051"/>
                  <a:pt x="1394491" y="932161"/>
                  <a:pt x="1369309" y="921511"/>
                </a:cubicBezTo>
                <a:lnTo>
                  <a:pt x="1356208" y="912678"/>
                </a:lnTo>
                <a:lnTo>
                  <a:pt x="1323566" y="961092"/>
                </a:lnTo>
                <a:cubicBezTo>
                  <a:pt x="1285477" y="999181"/>
                  <a:pt x="1232857" y="1022740"/>
                  <a:pt x="1174735" y="1022740"/>
                </a:cubicBezTo>
                <a:cubicBezTo>
                  <a:pt x="1145674" y="1022740"/>
                  <a:pt x="1117989" y="1016850"/>
                  <a:pt x="1092807" y="1006200"/>
                </a:cubicBezTo>
                <a:lnTo>
                  <a:pt x="1059890" y="984006"/>
                </a:lnTo>
                <a:lnTo>
                  <a:pt x="1029222" y="1034555"/>
                </a:lnTo>
                <a:cubicBezTo>
                  <a:pt x="986895" y="1085843"/>
                  <a:pt x="922839" y="1118534"/>
                  <a:pt x="851148" y="1118534"/>
                </a:cubicBezTo>
                <a:cubicBezTo>
                  <a:pt x="755560" y="1118534"/>
                  <a:pt x="673546" y="1060417"/>
                  <a:pt x="638513" y="977590"/>
                </a:cubicBezTo>
                <a:lnTo>
                  <a:pt x="635258" y="961466"/>
                </a:lnTo>
                <a:lnTo>
                  <a:pt x="568909" y="1006200"/>
                </a:lnTo>
                <a:cubicBezTo>
                  <a:pt x="543728" y="1016850"/>
                  <a:pt x="516042" y="1022740"/>
                  <a:pt x="486981" y="1022740"/>
                </a:cubicBezTo>
                <a:cubicBezTo>
                  <a:pt x="428859" y="1022740"/>
                  <a:pt x="376239" y="999181"/>
                  <a:pt x="338150" y="961092"/>
                </a:cubicBezTo>
                <a:lnTo>
                  <a:pt x="305508" y="912678"/>
                </a:lnTo>
                <a:lnTo>
                  <a:pt x="292407" y="921511"/>
                </a:lnTo>
                <a:cubicBezTo>
                  <a:pt x="267226" y="932161"/>
                  <a:pt x="239540" y="938051"/>
                  <a:pt x="210479" y="938051"/>
                </a:cubicBezTo>
                <a:cubicBezTo>
                  <a:pt x="94235" y="938051"/>
                  <a:pt x="0" y="843816"/>
                  <a:pt x="0" y="727572"/>
                </a:cubicBezTo>
                <a:cubicBezTo>
                  <a:pt x="0" y="669450"/>
                  <a:pt x="23559" y="616830"/>
                  <a:pt x="61648" y="578741"/>
                </a:cubicBezTo>
                <a:lnTo>
                  <a:pt x="73685" y="570626"/>
                </a:lnTo>
                <a:lnTo>
                  <a:pt x="61648" y="562510"/>
                </a:lnTo>
                <a:cubicBezTo>
                  <a:pt x="23559" y="524421"/>
                  <a:pt x="0" y="471801"/>
                  <a:pt x="0" y="413679"/>
                </a:cubicBezTo>
                <a:cubicBezTo>
                  <a:pt x="0" y="297435"/>
                  <a:pt x="94235" y="203200"/>
                  <a:pt x="210479" y="203200"/>
                </a:cubicBezTo>
                <a:cubicBezTo>
                  <a:pt x="225010" y="203200"/>
                  <a:pt x="239196" y="204673"/>
                  <a:pt x="252898" y="207476"/>
                </a:cubicBezTo>
                <a:lnTo>
                  <a:pt x="281620" y="216392"/>
                </a:lnTo>
                <a:lnTo>
                  <a:pt x="293043" y="159812"/>
                </a:lnTo>
                <a:cubicBezTo>
                  <a:pt x="324995" y="84268"/>
                  <a:pt x="399798" y="31261"/>
                  <a:pt x="486981" y="31261"/>
                </a:cubicBezTo>
                <a:cubicBezTo>
                  <a:pt x="530573" y="31261"/>
                  <a:pt x="571069" y="44513"/>
                  <a:pt x="604662" y="67208"/>
                </a:cubicBezTo>
                <a:lnTo>
                  <a:pt x="641943" y="101083"/>
                </a:lnTo>
                <a:lnTo>
                  <a:pt x="664524" y="67591"/>
                </a:lnTo>
                <a:cubicBezTo>
                  <a:pt x="706285" y="25830"/>
                  <a:pt x="763978" y="0"/>
                  <a:pt x="827703" y="0"/>
                </a:cubicBezTo>
                <a:close/>
              </a:path>
            </a:pathLst>
          </a:custGeom>
          <a:solidFill>
            <a:srgbClr val="FDFDF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180000"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Work hard to practise the spelling pattern of how to create an /aw/ sound using ‘au’ or ‘augh’.</a:t>
            </a:r>
            <a:endParaRPr lang="en-GB" sz="11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445062" y="769145"/>
            <a:ext cx="5510676" cy="454108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r>
              <a:rPr lang="en-GB" dirty="0">
                <a:solidFill>
                  <a:sysClr val="windowText" lastClr="000000"/>
                </a:solidFill>
                <a:latin typeface="Twinkl" pitchFamily="2" charset="0"/>
              </a:rPr>
              <a:t>Here are your spelling words for this week.</a:t>
            </a:r>
            <a:endParaRPr lang="en-GB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4" y="3205067"/>
            <a:ext cx="5870772" cy="320691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0" t="5310" r="78540" b="52007"/>
          <a:stretch/>
        </p:blipFill>
        <p:spPr>
          <a:xfrm>
            <a:off x="6653023" y="829111"/>
            <a:ext cx="1552302" cy="510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1761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Custom 2">
      <a:majorFont>
        <a:latin typeface="Twinkl Semi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1802</TotalTime>
  <Words>420</Words>
  <Application>Microsoft Office PowerPoint</Application>
  <PresentationFormat>On-screen Show (4:3)</PresentationFormat>
  <Paragraphs>255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Tuffy</vt:lpstr>
      <vt:lpstr>Calibri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Teacher</cp:lastModifiedBy>
  <cp:revision>124</cp:revision>
  <dcterms:created xsi:type="dcterms:W3CDTF">2014-10-01T16:09:27Z</dcterms:created>
  <dcterms:modified xsi:type="dcterms:W3CDTF">2020-03-19T20:02:12Z</dcterms:modified>
</cp:coreProperties>
</file>