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58" r:id="rId17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24" y="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4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2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8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0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2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4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24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3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0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6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9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3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23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7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97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1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73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1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8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32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7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05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0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2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5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2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9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07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1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5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53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1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6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44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02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0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1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54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3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1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3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0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2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92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5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7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1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13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53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9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4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69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9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3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2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1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8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2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9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93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0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3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-55563"/>
            <a:ext cx="7845425" cy="9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383" y="-595318"/>
            <a:ext cx="14619288" cy="1085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12" descr="Nativity shepherd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3580656"/>
            <a:ext cx="1993900" cy="5613400"/>
          </a:xfrm>
          <a:prstGeom prst="rect">
            <a:avLst/>
          </a:prstGeom>
        </p:spPr>
      </p:pic>
      <p:pic>
        <p:nvPicPr>
          <p:cNvPr id="17" name="Picture 16" descr="Sheep 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52" y="5452864"/>
            <a:ext cx="2481188" cy="2706750"/>
          </a:xfrm>
          <a:prstGeom prst="rect">
            <a:avLst/>
          </a:prstGeom>
        </p:spPr>
      </p:pic>
      <p:pic>
        <p:nvPicPr>
          <p:cNvPr id="14" name="Picture 13" descr="Sheep 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16" y="6244952"/>
            <a:ext cx="2481188" cy="2706750"/>
          </a:xfrm>
          <a:prstGeom prst="rect">
            <a:avLst/>
          </a:prstGeom>
        </p:spPr>
      </p:pic>
      <p:pic>
        <p:nvPicPr>
          <p:cNvPr id="16" name="Picture 15" descr="Sheep 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56" y="6460976"/>
            <a:ext cx="2481188" cy="2706750"/>
          </a:xfrm>
          <a:prstGeom prst="rect">
            <a:avLst/>
          </a:prstGeom>
        </p:spPr>
      </p:pic>
      <p:pic>
        <p:nvPicPr>
          <p:cNvPr id="18" name="Picture 17" descr="Sheep 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88" y="6388968"/>
            <a:ext cx="2481188" cy="2706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3808" y="6893024"/>
            <a:ext cx="4968552" cy="1200328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itchFamily="34" charset="0"/>
              </a:rPr>
              <a:t>“</a:t>
            </a:r>
            <a:r>
              <a:rPr lang="en-GB" sz="2400" b="1" dirty="0">
                <a:latin typeface="Century Gothic" pitchFamily="34" charset="0"/>
              </a:rPr>
              <a:t>I am so happy,” you say, “because I have found my lost sheep. Let’s celebrate</a:t>
            </a:r>
            <a:r>
              <a:rPr lang="en-GB" sz="2400" b="1" dirty="0" smtClean="0">
                <a:latin typeface="Century Gothic" pitchFamily="34" charset="0"/>
              </a:rPr>
              <a:t>!”</a:t>
            </a:r>
            <a:endParaRPr lang="en-GB" sz="24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0432" y="5020816"/>
            <a:ext cx="5184576" cy="1569660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itchFamily="34" charset="0"/>
              </a:rPr>
              <a:t>God </a:t>
            </a:r>
            <a:r>
              <a:rPr lang="en-GB" sz="2400" b="1" dirty="0">
                <a:latin typeface="Century Gothic" pitchFamily="34" charset="0"/>
              </a:rPr>
              <a:t>is like the good shepherd, always searching for the lost sheep, looking out the person who has turned away.”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90632" y="8117160"/>
            <a:ext cx="3384376" cy="707886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latin typeface="Century Gothic" pitchFamily="34" charset="0"/>
              </a:rPr>
              <a:t>Based on Luke 15: 3-7</a:t>
            </a:r>
          </a:p>
          <a:p>
            <a:pPr algn="r"/>
            <a:r>
              <a:rPr lang="en-GB" sz="2000" b="1" dirty="0" smtClean="0">
                <a:latin typeface="Century Gothic" pitchFamily="34" charset="0"/>
              </a:rPr>
              <a:t>God’s Story 3</a:t>
            </a:r>
            <a:endParaRPr lang="en-GB" sz="2000" b="1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3808" y="484312"/>
            <a:ext cx="4968552" cy="1200328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Century Gothic" pitchFamily="34" charset="0"/>
              </a:rPr>
              <a:t>One day Jesus said, “Suppose one of you has a hundred sheep and loses one of them.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173808" y="1924472"/>
            <a:ext cx="4968552" cy="1938992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Century Gothic" pitchFamily="34" charset="0"/>
              </a:rPr>
              <a:t>What do you do? You leave the other ninety-nine sheep grazing on the hillside and go looking for the one that got lost until you find it.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173808" y="4156720"/>
            <a:ext cx="5256584" cy="1200328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Century Gothic" pitchFamily="34" charset="0"/>
              </a:rPr>
              <a:t>When you find it, you are so happy that you put it on your shoulders and carry it back home.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173808" y="5596880"/>
            <a:ext cx="5256584" cy="830997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Century Gothic" pitchFamily="34" charset="0"/>
              </a:rPr>
              <a:t>Then you call your friends and neighbours together.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90432" y="484313"/>
            <a:ext cx="5184576" cy="830997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Century Gothic" pitchFamily="34" charset="0"/>
              </a:rPr>
              <a:t>“It’s like that with people,” Jesus told them.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790432" y="1636440"/>
            <a:ext cx="5184576" cy="830997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Century Gothic" pitchFamily="34" charset="0"/>
              </a:rPr>
              <a:t>“If ninety-nine people stay close to God that’s good. 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6790432" y="2860576"/>
            <a:ext cx="5184576" cy="1938992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atin typeface="Century Gothic" pitchFamily="34" charset="0"/>
              </a:rPr>
              <a:t>But if one who has turned away from God and done something wrong says sorry and comes back to God, then that is a reason to celebrate. 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7620000" cy="96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Pages>0</Pages>
  <Words>184</Words>
  <Characters>0</Characters>
  <Application>Microsoft Office PowerPoint</Application>
  <PresentationFormat>Custom</PresentationFormat>
  <Lines>0</Lines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Teacher</cp:lastModifiedBy>
  <cp:revision>17</cp:revision>
  <dcterms:modified xsi:type="dcterms:W3CDTF">2020-06-01T10:47:20Z</dcterms:modified>
</cp:coreProperties>
</file>