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9" r:id="rId17"/>
    <p:sldId id="258" r:id="rId1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600" y="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9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0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4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7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9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1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5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98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5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4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5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9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3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4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5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2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4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7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6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6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22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8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27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59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6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2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0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3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7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6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5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9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0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51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50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7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00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99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15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1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0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9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3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3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9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4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5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0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7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0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7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1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8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1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0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3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25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4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7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4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6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67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1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8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9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9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0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55563"/>
            <a:ext cx="7845425" cy="9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416" y="-595808"/>
            <a:ext cx="14619288" cy="108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1" descr="GS3-p122.tif"/>
          <p:cNvPicPr>
            <a:picLocks noChangeAspect="1"/>
          </p:cNvPicPr>
          <p:nvPr/>
        </p:nvPicPr>
        <p:blipFill rotWithShape="1"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8877" r="5409" b="8344"/>
          <a:stretch/>
        </p:blipFill>
        <p:spPr>
          <a:xfrm>
            <a:off x="1029792" y="340296"/>
            <a:ext cx="11017224" cy="886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01800" y="1060376"/>
            <a:ext cx="5184576" cy="2246769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Century Gothic"/>
                <a:cs typeface="Century Gothic"/>
              </a:rPr>
              <a:t>When they got to the place of crucifixion they tried to give him wine, mixed with myrrh, but Jesus would not drink it.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1800" y="5020816"/>
            <a:ext cx="5184576" cy="1815882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Century Gothic"/>
                <a:cs typeface="Century Gothic"/>
              </a:rPr>
              <a:t>They threw dice to decide what each should get. It was nine o’clock in the morning when they crucified him.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0432" y="1060376"/>
            <a:ext cx="4968552" cy="3970318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Century Gothic"/>
                <a:cs typeface="Century Gothic"/>
              </a:rPr>
              <a:t>At midday, the whole country became dark. This lasted for three hours. At three o’clock, Jesus cried out, “</a:t>
            </a:r>
            <a:r>
              <a:rPr lang="en-GB" sz="2800" b="1" dirty="0" err="1" smtClean="0">
                <a:latin typeface="Century Gothic"/>
                <a:cs typeface="Century Gothic"/>
              </a:rPr>
              <a:t>Eloi</a:t>
            </a:r>
            <a:r>
              <a:rPr lang="en-GB" sz="2800" b="1" dirty="0" smtClean="0">
                <a:latin typeface="Century Gothic"/>
                <a:cs typeface="Century Gothic"/>
              </a:rPr>
              <a:t>, </a:t>
            </a:r>
            <a:r>
              <a:rPr lang="en-GB" sz="2800" b="1" dirty="0" err="1" smtClean="0">
                <a:latin typeface="Century Gothic"/>
                <a:cs typeface="Century Gothic"/>
              </a:rPr>
              <a:t>Eloi</a:t>
            </a:r>
            <a:r>
              <a:rPr lang="en-GB" sz="2800" b="1" dirty="0" smtClean="0">
                <a:latin typeface="Century Gothic"/>
                <a:cs typeface="Century Gothic"/>
              </a:rPr>
              <a:t> Lama </a:t>
            </a:r>
            <a:r>
              <a:rPr lang="en-GB" sz="2800" b="1" dirty="0" err="1" smtClean="0">
                <a:latin typeface="Century Gothic"/>
                <a:cs typeface="Century Gothic"/>
              </a:rPr>
              <a:t>Sabachthani</a:t>
            </a:r>
            <a:r>
              <a:rPr lang="en-GB" sz="2800" b="1" dirty="0" smtClean="0">
                <a:latin typeface="Century Gothic"/>
                <a:cs typeface="Century Gothic"/>
              </a:rPr>
              <a:t>,” which means, “My God, my God, why have you abandoned me?”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90432" y="5740896"/>
            <a:ext cx="4968552" cy="954107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Century Gothic"/>
                <a:cs typeface="Century Gothic"/>
              </a:rPr>
              <a:t>Then Jesus gave a loud cry and died.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1800" y="3491805"/>
            <a:ext cx="5155741" cy="1384995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latin typeface="Century Gothic"/>
                <a:cs typeface="Century Gothic"/>
              </a:rPr>
              <a:t>Then they crucified him and divided his clothes among themselves.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73809" y="7181056"/>
            <a:ext cx="5112568" cy="954107"/>
          </a:xfrm>
          <a:prstGeom prst="rect">
            <a:avLst/>
          </a:prstGeom>
          <a:solidFill>
            <a:srgbClr val="FFFFFF">
              <a:alpha val="72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latin typeface="Century Gothic"/>
                <a:cs typeface="Century Gothic"/>
              </a:rPr>
              <a:t>The notice above his head said, ‘The King of the Jews’.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2" grpId="0" animBg="1"/>
      <p:bldP spid="4" grpId="0" animBg="1"/>
      <p:bldP spid="11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416" y="-523800"/>
            <a:ext cx="14619288" cy="108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9" descr="GS3-p124.tif"/>
          <p:cNvPicPr>
            <a:picLocks noChangeAspect="1"/>
          </p:cNvPicPr>
          <p:nvPr/>
        </p:nvPicPr>
        <p:blipFill rotWithShape="1">
          <a:blip r:embed="rId3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10569" r="5913" b="13150"/>
          <a:stretch/>
        </p:blipFill>
        <p:spPr>
          <a:xfrm>
            <a:off x="1461840" y="412304"/>
            <a:ext cx="9937104" cy="8855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58584" y="7253064"/>
            <a:ext cx="3816499" cy="707886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GB" sz="2000" b="1" dirty="0" smtClean="0">
                <a:latin typeface="Century Gothic"/>
                <a:cs typeface="Century Gothic"/>
              </a:rPr>
              <a:t>Based </a:t>
            </a:r>
            <a:r>
              <a:rPr lang="en-GB" sz="2000" b="1" dirty="0">
                <a:latin typeface="Century Gothic"/>
                <a:cs typeface="Century Gothic"/>
              </a:rPr>
              <a:t>on Mark 15: 23-</a:t>
            </a:r>
            <a:r>
              <a:rPr lang="en-GB" sz="2000" b="1" dirty="0" smtClean="0">
                <a:latin typeface="Century Gothic"/>
                <a:cs typeface="Century Gothic"/>
              </a:rPr>
              <a:t>41</a:t>
            </a:r>
          </a:p>
          <a:p>
            <a:pPr algn="r" eaLnBrk="1" hangingPunct="1"/>
            <a:r>
              <a:rPr lang="en-GB" sz="2000" b="1" dirty="0" smtClean="0">
                <a:latin typeface="Century Gothic"/>
                <a:cs typeface="Century Gothic"/>
              </a:rPr>
              <a:t>(Come and See)</a:t>
            </a:r>
            <a:endParaRPr lang="en-GB" sz="2000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73808" y="4444752"/>
            <a:ext cx="4968552" cy="954107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2800" b="1" dirty="0">
                <a:latin typeface="Century Gothic"/>
                <a:cs typeface="Century Gothic"/>
              </a:rPr>
              <a:t>Some women were there, watching from a distance.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3808" y="1420416"/>
            <a:ext cx="4968552" cy="2246769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Century Gothic"/>
                <a:cs typeface="Century Gothic"/>
              </a:rPr>
              <a:t>When the centurion, who was standing opposite saw how he died, he said, “This man really was the Son of God.”</a:t>
            </a:r>
            <a:endParaRPr lang="en-GB" sz="2800" b="1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90432" y="1420416"/>
            <a:ext cx="4896544" cy="2677656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en-GB" sz="2800" b="1" dirty="0" smtClean="0">
                <a:latin typeface="Century Gothic"/>
                <a:cs typeface="Century Gothic"/>
              </a:rPr>
              <a:t>They had followed Jesus and had helped him when he was in Galilee. Many other women were there who had come up to  Jerusalem with him.</a:t>
            </a:r>
            <a:endParaRPr lang="en-GB" sz="2800" b="1" dirty="0">
              <a:latin typeface="Century Gothic"/>
              <a:cs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3808" y="6028928"/>
            <a:ext cx="4968552" cy="1800200"/>
          </a:xfrm>
          <a:prstGeom prst="rect">
            <a:avLst/>
          </a:prstGeom>
          <a:solidFill>
            <a:srgbClr val="FFFFFF">
              <a:alpha val="71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n-GB" sz="2800" b="1" dirty="0">
                <a:latin typeface="Century Gothic"/>
                <a:cs typeface="Century Gothic"/>
              </a:rPr>
              <a:t>There was Mary of </a:t>
            </a:r>
            <a:r>
              <a:rPr lang="en-GB" sz="2800" b="1" dirty="0" err="1">
                <a:latin typeface="Century Gothic"/>
                <a:cs typeface="Century Gothic"/>
              </a:rPr>
              <a:t>Magdala</a:t>
            </a:r>
            <a:r>
              <a:rPr lang="en-GB" sz="2800" b="1" dirty="0">
                <a:latin typeface="Century Gothic"/>
                <a:cs typeface="Century Gothic"/>
              </a:rPr>
              <a:t>, Mary the mother of the younger James and of Joseph, and Salome. </a:t>
            </a:r>
          </a:p>
        </p:txBody>
      </p:sp>
    </p:spTree>
    <p:extLst>
      <p:ext uri="{BB962C8B-B14F-4D97-AF65-F5344CB8AC3E}">
        <p14:creationId xmlns:p14="http://schemas.microsoft.com/office/powerpoint/2010/main" val="35833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9" grpId="0" animBg="1"/>
      <p:bldP spid="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7620000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Pages>0</Pages>
  <Words>223</Words>
  <Characters>0</Characters>
  <Application>Microsoft Office PowerPoint</Application>
  <PresentationFormat>Custom</PresentationFormat>
  <Lines>0</Lines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Teacher</cp:lastModifiedBy>
  <cp:revision>27</cp:revision>
  <dcterms:modified xsi:type="dcterms:W3CDTF">2020-03-31T11:08:22Z</dcterms:modified>
</cp:coreProperties>
</file>