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9" r:id="rId17"/>
    <p:sldId id="258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41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1694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7399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31982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759635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0422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430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2055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617143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222248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441671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89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1018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2192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7862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186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47055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7617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7369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2886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46299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825168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99759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6766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2200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8236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4093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6442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12669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3068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1620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4710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053878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0124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0635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35275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10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61409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4845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9750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92594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6245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0862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3867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1220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895722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154956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216228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442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2172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466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2417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030568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4086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4594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816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8512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198427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771346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810573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7097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052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7512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5298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9116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567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662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33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252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2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869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24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19634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227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328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4637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4900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66936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57157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0650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0106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847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574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787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17236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687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755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430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98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234355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25072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1967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7661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588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3269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169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23423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52125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74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2622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569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51532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04303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266750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1726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301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3801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979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018996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04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606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9860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2772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62986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116621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07223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4639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008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0185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5829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6057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48615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6752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62786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5309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02570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03470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703764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93811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55002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616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99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605560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212235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7782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8390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8691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654457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71419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2520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668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0451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929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525277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7770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459798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23567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721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9886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45666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9877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808595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06174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38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slow"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59531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6" name="Picture 12" descr="God's Story 3 - Pg 133.tif"/>
          <p:cNvPicPr>
            <a:picLocks noChangeAspect="1"/>
          </p:cNvPicPr>
          <p:nvPr/>
        </p:nvPicPr>
        <p:blipFill>
          <a:blip r:embed="rId3" cstate="email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>
            <a:fillRect/>
          </a:stretch>
        </p:blipFill>
        <p:spPr bwMode="auto">
          <a:xfrm>
            <a:off x="885825" y="2355850"/>
            <a:ext cx="113855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73163" y="484188"/>
            <a:ext cx="5184775" cy="267765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The friends of Jesus were full of new life and could not stop telling everyone about Jesus. Their minds and hearts were full of all he had done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and said.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3808" y="3364632"/>
            <a:ext cx="5184775" cy="267765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When they went to the temple to pray they talked to people and crowds gathered round them. They helped the poor and the sick.</a:t>
            </a:r>
            <a:endParaRPr lang="en-GB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3808" y="6244952"/>
            <a:ext cx="5184775" cy="1815882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Some of the officials in the temple were very annoyed about everything that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was happening. 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46416" y="484312"/>
            <a:ext cx="5256584" cy="138499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One day they had Peter and John arrested and put them </a:t>
            </a:r>
            <a:r>
              <a:rPr lang="en-US" sz="2800" b="1" dirty="0" err="1" smtClean="0">
                <a:latin typeface="Century Gothic" charset="0"/>
                <a:cs typeface="Century Gothic" charset="0"/>
              </a:rPr>
              <a:t>inprison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46416" y="2212504"/>
            <a:ext cx="5256212" cy="1815882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The next day all the council officials assembled and had Peter and John brought before them.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46416" y="4444752"/>
            <a:ext cx="5256212" cy="2246769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“We’ve heard that you are going about preaching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about Jesus and healing. What right do you have to do this?” they asked.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46416" y="7109048"/>
            <a:ext cx="5256212" cy="138499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Peter and John were not afraid, “Whatever good we do,” said Peter, 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59531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15" descr="God's Story 2 - Pg 84-85.tif"/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7349" b="3668"/>
          <a:stretch>
            <a:fillRect/>
          </a:stretch>
        </p:blipFill>
        <p:spPr bwMode="auto">
          <a:xfrm>
            <a:off x="957263" y="2932113"/>
            <a:ext cx="11122025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01725" y="484188"/>
            <a:ext cx="5256213" cy="1815882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“we do in the name of Jesus Christ of Nazareth. You crucified him, but God raised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him from the dead.”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1800" y="2572544"/>
            <a:ext cx="5256213" cy="224676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The whole council were amazed that two very ordinary men were not afraid, and were able to speak out boldly.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1800" y="5092824"/>
            <a:ext cx="5256213" cy="1815882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They discussed the matter, and then ordered the disciples never to speak or teach in the name of Jesus.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46416" y="484312"/>
            <a:ext cx="5256212" cy="224676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“We cannot keep silent about the great things that God has done. We have to</a:t>
            </a:r>
          </a:p>
          <a:p>
            <a:r>
              <a:rPr lang="en-US" sz="2800" b="1" dirty="0" smtClean="0">
                <a:latin typeface="Century Gothic" charset="0"/>
                <a:cs typeface="Century Gothic" charset="0"/>
              </a:rPr>
              <a:t>spread the Good News of Jesus.”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46416" y="2860576"/>
            <a:ext cx="5256212" cy="224676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The officials had to let them go because the people were so glad about what they were doing, and the officials did not want to risk a riot.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46416" y="5236840"/>
            <a:ext cx="5256584" cy="2677656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When Peter and John got back to the other disciples, everyone thanked God for their safety and the courage that the coming of the Holy Spirit had given them.</a:t>
            </a:r>
            <a:endParaRPr lang="en-GB" sz="2800" b="1" dirty="0">
              <a:latin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42263" y="8189913"/>
            <a:ext cx="3816350" cy="706437"/>
          </a:xfrm>
          <a:prstGeom prst="rect">
            <a:avLst/>
          </a:prstGeom>
          <a:solidFill>
            <a:srgbClr val="FFFFFF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2000" b="1" dirty="0">
                <a:latin typeface="Century Gothic" charset="0"/>
                <a:cs typeface="Century Gothic" charset="0"/>
              </a:rPr>
              <a:t>Based on </a:t>
            </a:r>
            <a:r>
              <a:rPr lang="en-US" sz="2000" b="1" dirty="0" smtClean="0">
                <a:latin typeface="Century Gothic" charset="0"/>
                <a:cs typeface="Century Gothic" charset="0"/>
              </a:rPr>
              <a:t>Acts 4:1-26</a:t>
            </a:r>
            <a:endParaRPr lang="en-US" sz="2000" b="1" dirty="0">
              <a:latin typeface="Century Gothic" charset="0"/>
              <a:cs typeface="Century Gothic" charset="0"/>
            </a:endParaRPr>
          </a:p>
          <a:p>
            <a:pPr algn="r" eaLnBrk="1" hangingPunct="1"/>
            <a:r>
              <a:rPr lang="en-US" sz="2000" b="1" dirty="0" smtClean="0">
                <a:latin typeface="Century Gothic" charset="0"/>
                <a:cs typeface="Century Gothic" charset="0"/>
              </a:rPr>
              <a:t>(God’s Story 3)</a:t>
            </a:r>
            <a:endParaRPr lang="en-US" sz="2000" b="1" dirty="0">
              <a:latin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01800" y="7397080"/>
            <a:ext cx="5256213" cy="138499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Gothic" charset="0"/>
                <a:cs typeface="Century Gothic" charset="0"/>
              </a:rPr>
              <a:t>But Peter and John were not frightened by any of their threats and said,</a:t>
            </a:r>
            <a:endParaRPr lang="en-US" sz="2800" b="1" dirty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  <p:bldP spid="15" grpId="0" animBg="1"/>
      <p:bldP spid="1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Pages>0</Pages>
  <Words>322</Words>
  <Characters>0</Characters>
  <Application>Microsoft Office PowerPoint</Application>
  <PresentationFormat>Custom</PresentationFormat>
  <Lines>0</Lines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Teacher</cp:lastModifiedBy>
  <cp:revision>17</cp:revision>
  <dcterms:modified xsi:type="dcterms:W3CDTF">2020-04-22T14:04:19Z</dcterms:modified>
</cp:coreProperties>
</file>