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  <p:sldId id="257" r:id="rId16"/>
    <p:sldId id="259" r:id="rId17"/>
    <p:sldId id="258" r:id="rId18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9" d="100"/>
          <a:sy n="29" d="100"/>
        </p:scale>
        <p:origin x="-726" y="-4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6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1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8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9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287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7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1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8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000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48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2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326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2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2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8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51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25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434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2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5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9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8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72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9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10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9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2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2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4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77800"/>
            <a:ext cx="2616200" cy="957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77800"/>
            <a:ext cx="7696200" cy="957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2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0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2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1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8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2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9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68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501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78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993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2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2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3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5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096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9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0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20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661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265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2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3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9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720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96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9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024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6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415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0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09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55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440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865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8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5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0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7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7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0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3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9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4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613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0"/>
            <a:ext cx="2616200" cy="859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0"/>
            <a:ext cx="7696200" cy="859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6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7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4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43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5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2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6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8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68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151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730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7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4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2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03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5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2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8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2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83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922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55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4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3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1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38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41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0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8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91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264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2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6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75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659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9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2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4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23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29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031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1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4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3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061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89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3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7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22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78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30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1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4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77800"/>
            <a:ext cx="1046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69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05100"/>
            <a:ext cx="39624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10464800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0"/>
            <a:ext cx="1046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indent="-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indent="4175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indent="8747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indent="13319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indent="1789113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75" y="-55563"/>
            <a:ext cx="7845425" cy="994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408" y="-451792"/>
            <a:ext cx="14619288" cy="1085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36054" y="628328"/>
            <a:ext cx="5328592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GB" sz="2800" dirty="0">
                <a:latin typeface="Century Gothic"/>
                <a:cs typeface="Century Gothic"/>
              </a:rPr>
              <a:t>Just before they began their last supper together, Jesus wrapped a towel </a:t>
            </a:r>
            <a:r>
              <a:rPr lang="en-GB" sz="2800" dirty="0" smtClean="0">
                <a:latin typeface="Century Gothic"/>
                <a:cs typeface="Century Gothic"/>
              </a:rPr>
              <a:t>round himself</a:t>
            </a:r>
            <a:r>
              <a:rPr lang="en-GB" sz="2800" dirty="0">
                <a:latin typeface="Century Gothic"/>
                <a:cs typeface="Century Gothic"/>
              </a:rPr>
              <a:t>, filled a bowl of water and knelt before each one of them to wash their feet and wipe them with the towel</a:t>
            </a:r>
            <a:r>
              <a:rPr lang="en-GB" sz="2800" dirty="0" smtClean="0">
                <a:latin typeface="Century Gothic"/>
                <a:cs typeface="Century Gothic"/>
              </a:rPr>
              <a:t>.</a:t>
            </a:r>
            <a:endParaRPr lang="en-GB" sz="2800" dirty="0">
              <a:latin typeface="Century Gothic"/>
              <a:cs typeface="Century Goth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054" y="6846292"/>
            <a:ext cx="53285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entury Gothic"/>
                <a:cs typeface="Century Gothic"/>
              </a:rPr>
              <a:t>Peter was horrified and tried to refuse. “You shall never wash my feet, “ he said. This was the service done by the lowest of all the slaves.</a:t>
            </a:r>
            <a:endParaRPr lang="en-GB" sz="2800" dirty="0">
              <a:latin typeface="Century Gothic"/>
              <a:cs typeface="Century Gothic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90432" y="5406132"/>
            <a:ext cx="52565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entury Gothic"/>
                <a:cs typeface="Century Gothic"/>
              </a:rPr>
              <a:t>Then Jesus told him, “If I do not wash you, you cannot share my life.”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6756178" y="7278340"/>
            <a:ext cx="52565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entury Gothic"/>
                <a:cs typeface="Century Gothic"/>
              </a:rPr>
              <a:t>At this, Peter said, “Then, Lord, wash not only my feet, but also my hands and my head.”</a:t>
            </a:r>
          </a:p>
        </p:txBody>
      </p:sp>
      <p:pic>
        <p:nvPicPr>
          <p:cNvPr id="10" name="Picture 9" descr="GS3-p115e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496" y="941636"/>
            <a:ext cx="3994343" cy="4264597"/>
          </a:xfrm>
          <a:prstGeom prst="rect">
            <a:avLst/>
          </a:prstGeom>
        </p:spPr>
      </p:pic>
      <p:pic>
        <p:nvPicPr>
          <p:cNvPr id="12" name="Picture 11" descr="Jesus Basi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142" y="4084712"/>
            <a:ext cx="3384376" cy="26136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2416" y="-523800"/>
            <a:ext cx="14619288" cy="1085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80314" y="7870900"/>
            <a:ext cx="367248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GB" dirty="0"/>
          </a:p>
          <a:p>
            <a:pPr algn="r" eaLnBrk="1" hangingPunct="1"/>
            <a:r>
              <a:rPr lang="en-GB" sz="2000" dirty="0">
                <a:latin typeface="Century Gothic"/>
                <a:cs typeface="Century Gothic"/>
              </a:rPr>
              <a:t>Based on John 13: 4-9, 12-15</a:t>
            </a:r>
          </a:p>
          <a:p>
            <a:pPr algn="r" eaLnBrk="1" hangingPunct="1"/>
            <a:r>
              <a:rPr lang="en-GB" sz="2000" dirty="0">
                <a:latin typeface="Century Gothic"/>
                <a:cs typeface="Century Gothic"/>
              </a:rPr>
              <a:t>God’s Story 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39554" y="5622156"/>
            <a:ext cx="5040560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2800" dirty="0">
                <a:latin typeface="Century Gothic"/>
                <a:cs typeface="Century Gothic"/>
              </a:rPr>
              <a:t>If I then, the Lord and Master, have washed your feet, you should wash each other’s feet. I have given you an example, so that you may copy what I have done for you.”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7546" y="725612"/>
            <a:ext cx="51125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entury Gothic"/>
                <a:cs typeface="Century Gothic"/>
              </a:rPr>
              <a:t>When he had finished, Jesus explained exactly what his action meant.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39554" y="2741836"/>
            <a:ext cx="51125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entury Gothic"/>
                <a:cs typeface="Century Gothic"/>
              </a:rPr>
              <a:t>“Do you understand,” he said, “what I have done for you? You call me Master and Lord, and rightly; so I am. </a:t>
            </a:r>
            <a:endParaRPr lang="en-GB" sz="2800" dirty="0">
              <a:latin typeface="Century Gothic"/>
              <a:cs typeface="Century Gothic"/>
            </a:endParaRPr>
          </a:p>
        </p:txBody>
      </p:sp>
      <p:pic>
        <p:nvPicPr>
          <p:cNvPr id="11" name="Picture 10" descr="Washing Fee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186" y="869628"/>
            <a:ext cx="4802636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4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1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620000" cy="965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/>
      </p:transition>
    </mc:Choice>
    <mc:Fallback xmlns="">
      <p:transition xmlns:p14="http://schemas.microsoft.com/office/powerpoint/2010/main"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Pages>0</Pages>
  <Words>210</Words>
  <Characters>0</Characters>
  <Application>Microsoft Office PowerPoint</Application>
  <PresentationFormat>Custom</PresentationFormat>
  <Lines>0</Lines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Blank</vt:lpstr>
      <vt:lpstr>Title &amp; Bullets</vt:lpstr>
      <vt:lpstr>Title - Center</vt:lpstr>
      <vt:lpstr>Title &amp; Subtitle</vt:lpstr>
      <vt:lpstr>Photo - Horizontal</vt:lpstr>
      <vt:lpstr>Photo - Horizontal Reflection</vt:lpstr>
      <vt:lpstr>Photo - Vertical</vt:lpstr>
      <vt:lpstr>Photo - Vertical Reflection</vt:lpstr>
      <vt:lpstr>Title - Top</vt:lpstr>
      <vt:lpstr>Bullets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</dc:creator>
  <cp:lastModifiedBy>Teacher</cp:lastModifiedBy>
  <cp:revision>27</cp:revision>
  <dcterms:modified xsi:type="dcterms:W3CDTF">2020-03-31T10:29:14Z</dcterms:modified>
</cp:coreProperties>
</file>